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79" r:id="rId3"/>
    <p:sldId id="257" r:id="rId4"/>
    <p:sldId id="258" r:id="rId5"/>
    <p:sldId id="259" r:id="rId6"/>
    <p:sldId id="260" r:id="rId7"/>
    <p:sldId id="261" r:id="rId8"/>
    <p:sldId id="262" r:id="rId9"/>
    <p:sldId id="263" r:id="rId10"/>
    <p:sldId id="264" r:id="rId11"/>
    <p:sldId id="265" r:id="rId12"/>
    <p:sldId id="267" r:id="rId13"/>
    <p:sldId id="269" r:id="rId14"/>
    <p:sldId id="270" r:id="rId15"/>
    <p:sldId id="272" r:id="rId16"/>
    <p:sldId id="273" r:id="rId17"/>
    <p:sldId id="274" r:id="rId18"/>
    <p:sldId id="275" r:id="rId19"/>
    <p:sldId id="276" r:id="rId20"/>
    <p:sldId id="277" r:id="rId21"/>
    <p:sldId id="278" r:id="rId22"/>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03181B-3B04-44A7-A950-E07E4922EDC6}">
          <p14:sldIdLst>
            <p14:sldId id="256"/>
            <p14:sldId id="279"/>
            <p14:sldId id="257"/>
            <p14:sldId id="258"/>
            <p14:sldId id="259"/>
            <p14:sldId id="260"/>
            <p14:sldId id="261"/>
            <p14:sldId id="262"/>
            <p14:sldId id="263"/>
            <p14:sldId id="264"/>
            <p14:sldId id="265"/>
            <p14:sldId id="267"/>
            <p14:sldId id="269"/>
            <p14:sldId id="270"/>
            <p14:sldId id="272"/>
            <p14:sldId id="273"/>
          </p14:sldIdLst>
        </p14:section>
        <p14:section name="Untitled Section" id="{0441CD1E-1C55-475A-B248-6FA0582509AC}">
          <p14:sldIdLst>
            <p14:sldId id="274"/>
            <p14:sldId id="275"/>
            <p14:sldId id="276"/>
            <p14:sldId id="277"/>
            <p14:sldId id="27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zintra@jurkante.lv" initials="d" lastIdx="4" clrIdx="0">
    <p:extLst>
      <p:ext uri="{19B8F6BF-5375-455C-9EA6-DF929625EA0E}">
        <p15:presenceInfo xmlns:p15="http://schemas.microsoft.com/office/powerpoint/2012/main" userId="08cf3138f0c95eb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zintra@jurkante.lv" userId="08cf3138f0c95eb5" providerId="LiveId" clId="{ADBD8239-B6F1-439E-8D79-F55D4D25D32A}"/>
    <pc:docChg chg="undo custSel addSld delSld modSld addSection modSection">
      <pc:chgData name="dzintra@jurkante.lv" userId="08cf3138f0c95eb5" providerId="LiveId" clId="{ADBD8239-B6F1-439E-8D79-F55D4D25D32A}" dt="2020-01-14T11:31:57.108" v="1243" actId="115"/>
      <pc:docMkLst>
        <pc:docMk/>
      </pc:docMkLst>
      <pc:sldChg chg="addSp modSp addCm delCm modCm">
        <pc:chgData name="dzintra@jurkante.lv" userId="08cf3138f0c95eb5" providerId="LiveId" clId="{ADBD8239-B6F1-439E-8D79-F55D4D25D32A}" dt="2020-01-14T11:27:42.218" v="1223" actId="1076"/>
        <pc:sldMkLst>
          <pc:docMk/>
          <pc:sldMk cId="4160323681" sldId="256"/>
        </pc:sldMkLst>
        <pc:spChg chg="add mod">
          <ac:chgData name="dzintra@jurkante.lv" userId="08cf3138f0c95eb5" providerId="LiveId" clId="{ADBD8239-B6F1-439E-8D79-F55D4D25D32A}" dt="2020-01-14T11:16:59" v="1119" actId="120"/>
          <ac:spMkLst>
            <pc:docMk/>
            <pc:sldMk cId="4160323681" sldId="256"/>
            <ac:spMk id="3" creationId="{16BB7A3A-0FF4-4018-9AA4-C4488D395BFB}"/>
          </ac:spMkLst>
        </pc:spChg>
        <pc:spChg chg="add mod">
          <ac:chgData name="dzintra@jurkante.lv" userId="08cf3138f0c95eb5" providerId="LiveId" clId="{ADBD8239-B6F1-439E-8D79-F55D4D25D32A}" dt="2020-01-14T11:27:42.218" v="1223" actId="1076"/>
          <ac:spMkLst>
            <pc:docMk/>
            <pc:sldMk cId="4160323681" sldId="256"/>
            <ac:spMk id="4" creationId="{773CE416-CF0E-40EF-97F4-ECA6510AE3CB}"/>
          </ac:spMkLst>
        </pc:spChg>
        <pc:spChg chg="mod">
          <ac:chgData name="dzintra@jurkante.lv" userId="08cf3138f0c95eb5" providerId="LiveId" clId="{ADBD8239-B6F1-439E-8D79-F55D4D25D32A}" dt="2020-01-14T10:16:10.544" v="145" actId="20577"/>
          <ac:spMkLst>
            <pc:docMk/>
            <pc:sldMk cId="4160323681" sldId="256"/>
            <ac:spMk id="12" creationId="{B48C1A91-D463-4686-8C3D-B9EB45EF478A}"/>
          </ac:spMkLst>
        </pc:spChg>
        <pc:picChg chg="mod">
          <ac:chgData name="dzintra@jurkante.lv" userId="08cf3138f0c95eb5" providerId="LiveId" clId="{ADBD8239-B6F1-439E-8D79-F55D4D25D32A}" dt="2020-01-14T11:19:03.594" v="1137" actId="1076"/>
          <ac:picMkLst>
            <pc:docMk/>
            <pc:sldMk cId="4160323681" sldId="256"/>
            <ac:picMk id="5" creationId="{BFAF4B25-AC91-4E28-BFF0-738FA33AD5D4}"/>
          </ac:picMkLst>
        </pc:picChg>
      </pc:sldChg>
      <pc:sldChg chg="modSp">
        <pc:chgData name="dzintra@jurkante.lv" userId="08cf3138f0c95eb5" providerId="LiveId" clId="{ADBD8239-B6F1-439E-8D79-F55D4D25D32A}" dt="2020-01-14T11:28:09.593" v="1226" actId="255"/>
        <pc:sldMkLst>
          <pc:docMk/>
          <pc:sldMk cId="3749306830" sldId="257"/>
        </pc:sldMkLst>
        <pc:spChg chg="mod">
          <ac:chgData name="dzintra@jurkante.lv" userId="08cf3138f0c95eb5" providerId="LiveId" clId="{ADBD8239-B6F1-439E-8D79-F55D4D25D32A}" dt="2020-01-14T11:28:00.905" v="1225" actId="255"/>
          <ac:spMkLst>
            <pc:docMk/>
            <pc:sldMk cId="3749306830" sldId="257"/>
            <ac:spMk id="2" creationId="{23022E4E-FA7A-4696-A2C6-EF492C330257}"/>
          </ac:spMkLst>
        </pc:spChg>
        <pc:spChg chg="mod">
          <ac:chgData name="dzintra@jurkante.lv" userId="08cf3138f0c95eb5" providerId="LiveId" clId="{ADBD8239-B6F1-439E-8D79-F55D4D25D32A}" dt="2020-01-14T11:28:09.593" v="1226" actId="255"/>
          <ac:spMkLst>
            <pc:docMk/>
            <pc:sldMk cId="3749306830" sldId="257"/>
            <ac:spMk id="3" creationId="{0FC5C2DA-0199-4AAC-8349-4AF745D63A9D}"/>
          </ac:spMkLst>
        </pc:spChg>
      </pc:sldChg>
      <pc:sldChg chg="modSp">
        <pc:chgData name="dzintra@jurkante.lv" userId="08cf3138f0c95eb5" providerId="LiveId" clId="{ADBD8239-B6F1-439E-8D79-F55D4D25D32A}" dt="2020-01-14T11:28:23.999" v="1228" actId="14100"/>
        <pc:sldMkLst>
          <pc:docMk/>
          <pc:sldMk cId="2293745737" sldId="258"/>
        </pc:sldMkLst>
        <pc:spChg chg="mod">
          <ac:chgData name="dzintra@jurkante.lv" userId="08cf3138f0c95eb5" providerId="LiveId" clId="{ADBD8239-B6F1-439E-8D79-F55D4D25D32A}" dt="2020-01-14T11:28:23.999" v="1228" actId="14100"/>
          <ac:spMkLst>
            <pc:docMk/>
            <pc:sldMk cId="2293745737" sldId="258"/>
            <ac:spMk id="2" creationId="{C78C2A8B-F678-4E75-BF8B-60A8F8E58F13}"/>
          </ac:spMkLst>
        </pc:spChg>
      </pc:sldChg>
      <pc:sldChg chg="modSp">
        <pc:chgData name="dzintra@jurkante.lv" userId="08cf3138f0c95eb5" providerId="LiveId" clId="{ADBD8239-B6F1-439E-8D79-F55D4D25D32A}" dt="2020-01-14T11:28:43.921" v="1231" actId="207"/>
        <pc:sldMkLst>
          <pc:docMk/>
          <pc:sldMk cId="3625961306" sldId="260"/>
        </pc:sldMkLst>
        <pc:spChg chg="mod">
          <ac:chgData name="dzintra@jurkante.lv" userId="08cf3138f0c95eb5" providerId="LiveId" clId="{ADBD8239-B6F1-439E-8D79-F55D4D25D32A}" dt="2020-01-14T11:28:43.921" v="1231" actId="207"/>
          <ac:spMkLst>
            <pc:docMk/>
            <pc:sldMk cId="3625961306" sldId="260"/>
            <ac:spMk id="2" creationId="{0462267A-B8DD-4BDE-9D86-223D124A1AB9}"/>
          </ac:spMkLst>
        </pc:spChg>
      </pc:sldChg>
      <pc:sldChg chg="modSp">
        <pc:chgData name="dzintra@jurkante.lv" userId="08cf3138f0c95eb5" providerId="LiveId" clId="{ADBD8239-B6F1-439E-8D79-F55D4D25D32A}" dt="2020-01-14T11:29:16.968" v="1235" actId="113"/>
        <pc:sldMkLst>
          <pc:docMk/>
          <pc:sldMk cId="4042294431" sldId="263"/>
        </pc:sldMkLst>
        <pc:spChg chg="mod">
          <ac:chgData name="dzintra@jurkante.lv" userId="08cf3138f0c95eb5" providerId="LiveId" clId="{ADBD8239-B6F1-439E-8D79-F55D4D25D32A}" dt="2020-01-14T11:29:16.968" v="1235" actId="113"/>
          <ac:spMkLst>
            <pc:docMk/>
            <pc:sldMk cId="4042294431" sldId="263"/>
            <ac:spMk id="2" creationId="{A82605D7-49BD-4EAB-8A4B-6079D2AC21CE}"/>
          </ac:spMkLst>
        </pc:spChg>
      </pc:sldChg>
      <pc:sldChg chg="modSp">
        <pc:chgData name="dzintra@jurkante.lv" userId="08cf3138f0c95eb5" providerId="LiveId" clId="{ADBD8239-B6F1-439E-8D79-F55D4D25D32A}" dt="2020-01-14T11:29:32.718" v="1238" actId="207"/>
        <pc:sldMkLst>
          <pc:docMk/>
          <pc:sldMk cId="2052520859" sldId="264"/>
        </pc:sldMkLst>
        <pc:spChg chg="mod">
          <ac:chgData name="dzintra@jurkante.lv" userId="08cf3138f0c95eb5" providerId="LiveId" clId="{ADBD8239-B6F1-439E-8D79-F55D4D25D32A}" dt="2020-01-14T11:29:32.718" v="1238" actId="207"/>
          <ac:spMkLst>
            <pc:docMk/>
            <pc:sldMk cId="2052520859" sldId="264"/>
            <ac:spMk id="2" creationId="{CDD5CC51-5F29-4F20-8445-68EFC8B292A1}"/>
          </ac:spMkLst>
        </pc:spChg>
      </pc:sldChg>
      <pc:sldChg chg="modSp">
        <pc:chgData name="dzintra@jurkante.lv" userId="08cf3138f0c95eb5" providerId="LiveId" clId="{ADBD8239-B6F1-439E-8D79-F55D4D25D32A}" dt="2020-01-14T10:20:24.793" v="246" actId="113"/>
        <pc:sldMkLst>
          <pc:docMk/>
          <pc:sldMk cId="1145099002" sldId="265"/>
        </pc:sldMkLst>
        <pc:spChg chg="mod">
          <ac:chgData name="dzintra@jurkante.lv" userId="08cf3138f0c95eb5" providerId="LiveId" clId="{ADBD8239-B6F1-439E-8D79-F55D4D25D32A}" dt="2020-01-14T10:20:24.793" v="246" actId="113"/>
          <ac:spMkLst>
            <pc:docMk/>
            <pc:sldMk cId="1145099002" sldId="265"/>
            <ac:spMk id="2" creationId="{3A551718-3ED1-43CD-B492-820765B2BF46}"/>
          </ac:spMkLst>
        </pc:spChg>
      </pc:sldChg>
      <pc:sldChg chg="del">
        <pc:chgData name="dzintra@jurkante.lv" userId="08cf3138f0c95eb5" providerId="LiveId" clId="{ADBD8239-B6F1-439E-8D79-F55D4D25D32A}" dt="2020-01-14T10:12:33.716" v="72" actId="47"/>
        <pc:sldMkLst>
          <pc:docMk/>
          <pc:sldMk cId="1411605161" sldId="266"/>
        </pc:sldMkLst>
      </pc:sldChg>
      <pc:sldChg chg="modSp add">
        <pc:chgData name="dzintra@jurkante.lv" userId="08cf3138f0c95eb5" providerId="LiveId" clId="{ADBD8239-B6F1-439E-8D79-F55D4D25D32A}" dt="2020-01-14T10:20:38.027" v="250" actId="14100"/>
        <pc:sldMkLst>
          <pc:docMk/>
          <pc:sldMk cId="691718263" sldId="267"/>
        </pc:sldMkLst>
        <pc:spChg chg="mod">
          <ac:chgData name="dzintra@jurkante.lv" userId="08cf3138f0c95eb5" providerId="LiveId" clId="{ADBD8239-B6F1-439E-8D79-F55D4D25D32A}" dt="2020-01-14T10:20:38.027" v="250" actId="14100"/>
          <ac:spMkLst>
            <pc:docMk/>
            <pc:sldMk cId="691718263" sldId="267"/>
            <ac:spMk id="2" creationId="{35054EBA-FF5D-4AD8-B7D9-1A9EAF7A310E}"/>
          </ac:spMkLst>
        </pc:spChg>
        <pc:spChg chg="mod">
          <ac:chgData name="dzintra@jurkante.lv" userId="08cf3138f0c95eb5" providerId="LiveId" clId="{ADBD8239-B6F1-439E-8D79-F55D4D25D32A}" dt="2020-01-14T10:09:33.436" v="13" actId="120"/>
          <ac:spMkLst>
            <pc:docMk/>
            <pc:sldMk cId="691718263" sldId="267"/>
            <ac:spMk id="3" creationId="{2DAC5EE3-E081-476F-8019-DCB542B0FAD7}"/>
          </ac:spMkLst>
        </pc:spChg>
      </pc:sldChg>
      <pc:sldChg chg="addSp modSp add del">
        <pc:chgData name="dzintra@jurkante.lv" userId="08cf3138f0c95eb5" providerId="LiveId" clId="{ADBD8239-B6F1-439E-8D79-F55D4D25D32A}" dt="2020-01-14T10:12:32.373" v="71" actId="47"/>
        <pc:sldMkLst>
          <pc:docMk/>
          <pc:sldMk cId="196389393" sldId="268"/>
        </pc:sldMkLst>
        <pc:picChg chg="add mod">
          <ac:chgData name="dzintra@jurkante.lv" userId="08cf3138f0c95eb5" providerId="LiveId" clId="{ADBD8239-B6F1-439E-8D79-F55D4D25D32A}" dt="2020-01-14T10:11:19.670" v="17" actId="14100"/>
          <ac:picMkLst>
            <pc:docMk/>
            <pc:sldMk cId="196389393" sldId="268"/>
            <ac:picMk id="4" creationId="{4C39522D-B7C1-47B2-9216-F46F91C73AF0}"/>
          </ac:picMkLst>
        </pc:picChg>
      </pc:sldChg>
      <pc:sldChg chg="addSp modSp add">
        <pc:chgData name="dzintra@jurkante.lv" userId="08cf3138f0c95eb5" providerId="LiveId" clId="{ADBD8239-B6F1-439E-8D79-F55D4D25D32A}" dt="2020-01-14T10:20:45.871" v="251" actId="207"/>
        <pc:sldMkLst>
          <pc:docMk/>
          <pc:sldMk cId="461291166" sldId="269"/>
        </pc:sldMkLst>
        <pc:spChg chg="mod">
          <ac:chgData name="dzintra@jurkante.lv" userId="08cf3138f0c95eb5" providerId="LiveId" clId="{ADBD8239-B6F1-439E-8D79-F55D4D25D32A}" dt="2020-01-14T10:20:45.871" v="251" actId="207"/>
          <ac:spMkLst>
            <pc:docMk/>
            <pc:sldMk cId="461291166" sldId="269"/>
            <ac:spMk id="2" creationId="{5A4A4BED-64A2-4790-9D3A-84E7CA3155FA}"/>
          </ac:spMkLst>
        </pc:spChg>
        <pc:spChg chg="mod">
          <ac:chgData name="dzintra@jurkante.lv" userId="08cf3138f0c95eb5" providerId="LiveId" clId="{ADBD8239-B6F1-439E-8D79-F55D4D25D32A}" dt="2020-01-14T10:12:21.123" v="68" actId="14100"/>
          <ac:spMkLst>
            <pc:docMk/>
            <pc:sldMk cId="461291166" sldId="269"/>
            <ac:spMk id="3" creationId="{A91A79AC-D71F-4409-9D8C-C651DCAC0572}"/>
          </ac:spMkLst>
        </pc:spChg>
        <pc:picChg chg="add mod">
          <ac:chgData name="dzintra@jurkante.lv" userId="08cf3138f0c95eb5" providerId="LiveId" clId="{ADBD8239-B6F1-439E-8D79-F55D4D25D32A}" dt="2020-01-14T10:12:29.123" v="70" actId="14100"/>
          <ac:picMkLst>
            <pc:docMk/>
            <pc:sldMk cId="461291166" sldId="269"/>
            <ac:picMk id="4" creationId="{9D35948E-72C9-404A-837F-B53A42F1A1A5}"/>
          </ac:picMkLst>
        </pc:picChg>
      </pc:sldChg>
      <pc:sldChg chg="addSp modSp add">
        <pc:chgData name="dzintra@jurkante.lv" userId="08cf3138f0c95eb5" providerId="LiveId" clId="{ADBD8239-B6F1-439E-8D79-F55D4D25D32A}" dt="2020-01-14T10:15:07.856" v="81" actId="14100"/>
        <pc:sldMkLst>
          <pc:docMk/>
          <pc:sldMk cId="2564911733" sldId="270"/>
        </pc:sldMkLst>
        <pc:spChg chg="add mod">
          <ac:chgData name="dzintra@jurkante.lv" userId="08cf3138f0c95eb5" providerId="LiveId" clId="{ADBD8239-B6F1-439E-8D79-F55D4D25D32A}" dt="2020-01-14T10:15:07.856" v="81" actId="14100"/>
          <ac:spMkLst>
            <pc:docMk/>
            <pc:sldMk cId="2564911733" sldId="270"/>
            <ac:spMk id="4" creationId="{A2E83C5F-631B-473E-B510-3559C0C341E0}"/>
          </ac:spMkLst>
        </pc:spChg>
        <pc:picChg chg="add">
          <ac:chgData name="dzintra@jurkante.lv" userId="08cf3138f0c95eb5" providerId="LiveId" clId="{ADBD8239-B6F1-439E-8D79-F55D4D25D32A}" dt="2020-01-14T10:13:43.232" v="76"/>
          <ac:picMkLst>
            <pc:docMk/>
            <pc:sldMk cId="2564911733" sldId="270"/>
            <ac:picMk id="2" creationId="{6156C2D2-0BF8-46F7-A86A-912E0D3C0BF6}"/>
          </ac:picMkLst>
        </pc:picChg>
        <pc:picChg chg="add mod">
          <ac:chgData name="dzintra@jurkante.lv" userId="08cf3138f0c95eb5" providerId="LiveId" clId="{ADBD8239-B6F1-439E-8D79-F55D4D25D32A}" dt="2020-01-14T10:14:58.184" v="79" actId="14100"/>
          <ac:picMkLst>
            <pc:docMk/>
            <pc:sldMk cId="2564911733" sldId="270"/>
            <ac:picMk id="3" creationId="{22CE8AF0-1F63-422A-874D-64F95BEA5F72}"/>
          </ac:picMkLst>
        </pc:picChg>
      </pc:sldChg>
      <pc:sldChg chg="addSp modSp add del">
        <pc:chgData name="dzintra@jurkante.lv" userId="08cf3138f0c95eb5" providerId="LiveId" clId="{ADBD8239-B6F1-439E-8D79-F55D4D25D32A}" dt="2020-01-14T11:17:05.375" v="1120" actId="47"/>
        <pc:sldMkLst>
          <pc:docMk/>
          <pc:sldMk cId="1028020314" sldId="271"/>
        </pc:sldMkLst>
        <pc:spChg chg="mod">
          <ac:chgData name="dzintra@jurkante.lv" userId="08cf3138f0c95eb5" providerId="LiveId" clId="{ADBD8239-B6F1-439E-8D79-F55D4D25D32A}" dt="2020-01-14T10:17:18.231" v="151" actId="14100"/>
          <ac:spMkLst>
            <pc:docMk/>
            <pc:sldMk cId="1028020314" sldId="271"/>
            <ac:spMk id="2" creationId="{9D3C6C61-596C-4DDD-A3A9-F376166350FF}"/>
          </ac:spMkLst>
        </pc:spChg>
        <pc:spChg chg="add">
          <ac:chgData name="dzintra@jurkante.lv" userId="08cf3138f0c95eb5" providerId="LiveId" clId="{ADBD8239-B6F1-439E-8D79-F55D4D25D32A}" dt="2020-01-14T11:15:58.391" v="1110"/>
          <ac:spMkLst>
            <pc:docMk/>
            <pc:sldMk cId="1028020314" sldId="271"/>
            <ac:spMk id="4" creationId="{9BE560B5-5F66-4E22-BF2C-44E984B9DF1B}"/>
          </ac:spMkLst>
        </pc:spChg>
      </pc:sldChg>
      <pc:sldChg chg="addSp modSp add">
        <pc:chgData name="dzintra@jurkante.lv" userId="08cf3138f0c95eb5" providerId="LiveId" clId="{ADBD8239-B6F1-439E-8D79-F55D4D25D32A}" dt="2020-01-14T10:56:14.640" v="728" actId="20577"/>
        <pc:sldMkLst>
          <pc:docMk/>
          <pc:sldMk cId="3019794197" sldId="272"/>
        </pc:sldMkLst>
        <pc:spChg chg="mod">
          <ac:chgData name="dzintra@jurkante.lv" userId="08cf3138f0c95eb5" providerId="LiveId" clId="{ADBD8239-B6F1-439E-8D79-F55D4D25D32A}" dt="2020-01-14T10:20:58.683" v="253" actId="207"/>
          <ac:spMkLst>
            <pc:docMk/>
            <pc:sldMk cId="3019794197" sldId="272"/>
            <ac:spMk id="2" creationId="{B8AE9ED4-E811-4801-9DC8-A39EBBBA2C05}"/>
          </ac:spMkLst>
        </pc:spChg>
        <pc:spChg chg="add mod">
          <ac:chgData name="dzintra@jurkante.lv" userId="08cf3138f0c95eb5" providerId="LiveId" clId="{ADBD8239-B6F1-439E-8D79-F55D4D25D32A}" dt="2020-01-14T10:56:14.640" v="728" actId="20577"/>
          <ac:spMkLst>
            <pc:docMk/>
            <pc:sldMk cId="3019794197" sldId="272"/>
            <ac:spMk id="3" creationId="{E27303FF-6055-4FE1-AF9A-BEA35A484DBF}"/>
          </ac:spMkLst>
        </pc:spChg>
      </pc:sldChg>
      <pc:sldChg chg="modSp add">
        <pc:chgData name="dzintra@jurkante.lv" userId="08cf3138f0c95eb5" providerId="LiveId" clId="{ADBD8239-B6F1-439E-8D79-F55D4D25D32A}" dt="2020-01-14T11:31:11.280" v="1242" actId="14100"/>
        <pc:sldMkLst>
          <pc:docMk/>
          <pc:sldMk cId="1777725610" sldId="273"/>
        </pc:sldMkLst>
        <pc:spChg chg="mod">
          <ac:chgData name="dzintra@jurkante.lv" userId="08cf3138f0c95eb5" providerId="LiveId" clId="{ADBD8239-B6F1-439E-8D79-F55D4D25D32A}" dt="2020-01-14T10:24:42.714" v="303" actId="113"/>
          <ac:spMkLst>
            <pc:docMk/>
            <pc:sldMk cId="1777725610" sldId="273"/>
            <ac:spMk id="2" creationId="{DC81F9BA-54BA-4F65-AC45-B91E5204F530}"/>
          </ac:spMkLst>
        </pc:spChg>
        <pc:spChg chg="mod">
          <ac:chgData name="dzintra@jurkante.lv" userId="08cf3138f0c95eb5" providerId="LiveId" clId="{ADBD8239-B6F1-439E-8D79-F55D4D25D32A}" dt="2020-01-14T11:31:11.280" v="1242" actId="14100"/>
          <ac:spMkLst>
            <pc:docMk/>
            <pc:sldMk cId="1777725610" sldId="273"/>
            <ac:spMk id="3" creationId="{3C38732D-08B2-466B-8BC1-47A392FEA725}"/>
          </ac:spMkLst>
        </pc:spChg>
      </pc:sldChg>
      <pc:sldChg chg="addSp delSp modSp add">
        <pc:chgData name="dzintra@jurkante.lv" userId="08cf3138f0c95eb5" providerId="LiveId" clId="{ADBD8239-B6F1-439E-8D79-F55D4D25D32A}" dt="2020-01-14T10:52:46.884" v="641" actId="14100"/>
        <pc:sldMkLst>
          <pc:docMk/>
          <pc:sldMk cId="1918915564" sldId="274"/>
        </pc:sldMkLst>
        <pc:spChg chg="mod">
          <ac:chgData name="dzintra@jurkante.lv" userId="08cf3138f0c95eb5" providerId="LiveId" clId="{ADBD8239-B6F1-439E-8D79-F55D4D25D32A}" dt="2020-01-14T10:52:36.604" v="638" actId="14100"/>
          <ac:spMkLst>
            <pc:docMk/>
            <pc:sldMk cId="1918915564" sldId="274"/>
            <ac:spMk id="2" creationId="{B890F292-EFF3-4896-B52E-54A190A5D654}"/>
          </ac:spMkLst>
        </pc:spChg>
        <pc:spChg chg="del">
          <ac:chgData name="dzintra@jurkante.lv" userId="08cf3138f0c95eb5" providerId="LiveId" clId="{ADBD8239-B6F1-439E-8D79-F55D4D25D32A}" dt="2020-01-14T10:34:38.833" v="305"/>
          <ac:spMkLst>
            <pc:docMk/>
            <pc:sldMk cId="1918915564" sldId="274"/>
            <ac:spMk id="3" creationId="{DF4BD658-02C3-49CB-A61C-C6F018A034C4}"/>
          </ac:spMkLst>
        </pc:spChg>
        <pc:spChg chg="del mod">
          <ac:chgData name="dzintra@jurkante.lv" userId="08cf3138f0c95eb5" providerId="LiveId" clId="{ADBD8239-B6F1-439E-8D79-F55D4D25D32A}" dt="2020-01-14T10:40:33.123" v="314"/>
          <ac:spMkLst>
            <pc:docMk/>
            <pc:sldMk cId="1918915564" sldId="274"/>
            <ac:spMk id="4" creationId="{97ACE413-0F26-460A-8B20-2AA854E55D9E}"/>
          </ac:spMkLst>
        </pc:spChg>
        <pc:spChg chg="add del mod">
          <ac:chgData name="dzintra@jurkante.lv" userId="08cf3138f0c95eb5" providerId="LiveId" clId="{ADBD8239-B6F1-439E-8D79-F55D4D25D32A}" dt="2020-01-14T10:43:54.604" v="393"/>
          <ac:spMkLst>
            <pc:docMk/>
            <pc:sldMk cId="1918915564" sldId="274"/>
            <ac:spMk id="7" creationId="{BD6C80F7-7684-40A7-89E0-285FF51D9B95}"/>
          </ac:spMkLst>
        </pc:spChg>
        <pc:spChg chg="add del mod">
          <ac:chgData name="dzintra@jurkante.lv" userId="08cf3138f0c95eb5" providerId="LiveId" clId="{ADBD8239-B6F1-439E-8D79-F55D4D25D32A}" dt="2020-01-14T10:43:54.604" v="393"/>
          <ac:spMkLst>
            <pc:docMk/>
            <pc:sldMk cId="1918915564" sldId="274"/>
            <ac:spMk id="8" creationId="{4B1CA070-A48C-49F6-B36A-A3DECB31AB38}"/>
          </ac:spMkLst>
        </pc:spChg>
        <pc:spChg chg="add del mod">
          <ac:chgData name="dzintra@jurkante.lv" userId="08cf3138f0c95eb5" providerId="LiveId" clId="{ADBD8239-B6F1-439E-8D79-F55D4D25D32A}" dt="2020-01-14T10:43:54.604" v="393"/>
          <ac:spMkLst>
            <pc:docMk/>
            <pc:sldMk cId="1918915564" sldId="274"/>
            <ac:spMk id="9" creationId="{873D7B99-FD32-40D6-ACA9-16F79948D5D1}"/>
          </ac:spMkLst>
        </pc:spChg>
        <pc:spChg chg="add del mod">
          <ac:chgData name="dzintra@jurkante.lv" userId="08cf3138f0c95eb5" providerId="LiveId" clId="{ADBD8239-B6F1-439E-8D79-F55D4D25D32A}" dt="2020-01-14T10:43:55.588" v="395"/>
          <ac:spMkLst>
            <pc:docMk/>
            <pc:sldMk cId="1918915564" sldId="274"/>
            <ac:spMk id="10" creationId="{BBB9FF3A-C35D-419C-A462-250837CA9B76}"/>
          </ac:spMkLst>
        </pc:spChg>
        <pc:spChg chg="add del mod">
          <ac:chgData name="dzintra@jurkante.lv" userId="08cf3138f0c95eb5" providerId="LiveId" clId="{ADBD8239-B6F1-439E-8D79-F55D4D25D32A}" dt="2020-01-14T10:43:55.588" v="395"/>
          <ac:spMkLst>
            <pc:docMk/>
            <pc:sldMk cId="1918915564" sldId="274"/>
            <ac:spMk id="11" creationId="{81AFE67A-6FDE-48D6-955F-5F3FDEF1F508}"/>
          </ac:spMkLst>
        </pc:spChg>
        <pc:spChg chg="add del mod">
          <ac:chgData name="dzintra@jurkante.lv" userId="08cf3138f0c95eb5" providerId="LiveId" clId="{ADBD8239-B6F1-439E-8D79-F55D4D25D32A}" dt="2020-01-14T10:43:55.588" v="395"/>
          <ac:spMkLst>
            <pc:docMk/>
            <pc:sldMk cId="1918915564" sldId="274"/>
            <ac:spMk id="12" creationId="{5546D743-CB60-488A-8918-FAD651EAB7CC}"/>
          </ac:spMkLst>
        </pc:spChg>
        <pc:spChg chg="add del mod">
          <ac:chgData name="dzintra@jurkante.lv" userId="08cf3138f0c95eb5" providerId="LiveId" clId="{ADBD8239-B6F1-439E-8D79-F55D4D25D32A}" dt="2020-01-14T10:43:56.322" v="397"/>
          <ac:spMkLst>
            <pc:docMk/>
            <pc:sldMk cId="1918915564" sldId="274"/>
            <ac:spMk id="13" creationId="{AC1ABB23-63F7-4661-A94C-6D30BFF23D02}"/>
          </ac:spMkLst>
        </pc:spChg>
        <pc:spChg chg="add del mod">
          <ac:chgData name="dzintra@jurkante.lv" userId="08cf3138f0c95eb5" providerId="LiveId" clId="{ADBD8239-B6F1-439E-8D79-F55D4D25D32A}" dt="2020-01-14T10:43:56.322" v="397"/>
          <ac:spMkLst>
            <pc:docMk/>
            <pc:sldMk cId="1918915564" sldId="274"/>
            <ac:spMk id="14" creationId="{80A93EEE-7B01-40E3-B1FB-457BCFE2D74D}"/>
          </ac:spMkLst>
        </pc:spChg>
        <pc:spChg chg="add del mod">
          <ac:chgData name="dzintra@jurkante.lv" userId="08cf3138f0c95eb5" providerId="LiveId" clId="{ADBD8239-B6F1-439E-8D79-F55D4D25D32A}" dt="2020-01-14T10:43:56.322" v="397"/>
          <ac:spMkLst>
            <pc:docMk/>
            <pc:sldMk cId="1918915564" sldId="274"/>
            <ac:spMk id="15" creationId="{D9B14DDF-81BB-416A-A0C7-C52504A487F0}"/>
          </ac:spMkLst>
        </pc:spChg>
        <pc:graphicFrameChg chg="add mod">
          <ac:chgData name="dzintra@jurkante.lv" userId="08cf3138f0c95eb5" providerId="LiveId" clId="{ADBD8239-B6F1-439E-8D79-F55D4D25D32A}" dt="2020-01-14T10:52:22.199" v="636"/>
          <ac:graphicFrameMkLst>
            <pc:docMk/>
            <pc:sldMk cId="1918915564" sldId="274"/>
            <ac:graphicFrameMk id="6" creationId="{5EA2695A-399D-48B7-A415-80CBFDE092B7}"/>
          </ac:graphicFrameMkLst>
        </pc:graphicFrameChg>
        <pc:picChg chg="add mod">
          <ac:chgData name="dzintra@jurkante.lv" userId="08cf3138f0c95eb5" providerId="LiveId" clId="{ADBD8239-B6F1-439E-8D79-F55D4D25D32A}" dt="2020-01-14T10:52:46.884" v="641" actId="14100"/>
          <ac:picMkLst>
            <pc:docMk/>
            <pc:sldMk cId="1918915564" sldId="274"/>
            <ac:picMk id="5" creationId="{A82F1879-8936-4484-A703-2F5272271662}"/>
          </ac:picMkLst>
        </pc:picChg>
      </pc:sldChg>
      <pc:sldChg chg="addSp delSp modSp add">
        <pc:chgData name="dzintra@jurkante.lv" userId="08cf3138f0c95eb5" providerId="LiveId" clId="{ADBD8239-B6F1-439E-8D79-F55D4D25D32A}" dt="2020-01-14T11:31:57.108" v="1243" actId="115"/>
        <pc:sldMkLst>
          <pc:docMk/>
          <pc:sldMk cId="3662930030" sldId="275"/>
        </pc:sldMkLst>
        <pc:spChg chg="mod">
          <ac:chgData name="dzintra@jurkante.lv" userId="08cf3138f0c95eb5" providerId="LiveId" clId="{ADBD8239-B6F1-439E-8D79-F55D4D25D32A}" dt="2020-01-14T11:31:57.108" v="1243" actId="115"/>
          <ac:spMkLst>
            <pc:docMk/>
            <pc:sldMk cId="3662930030" sldId="275"/>
            <ac:spMk id="2" creationId="{44BB3E96-A5ED-4635-9CB6-E0AF42FC3CDB}"/>
          </ac:spMkLst>
        </pc:spChg>
        <pc:spChg chg="add del mod">
          <ac:chgData name="dzintra@jurkante.lv" userId="08cf3138f0c95eb5" providerId="LiveId" clId="{ADBD8239-B6F1-439E-8D79-F55D4D25D32A}" dt="2020-01-14T11:03:32.772" v="763"/>
          <ac:spMkLst>
            <pc:docMk/>
            <pc:sldMk cId="3662930030" sldId="275"/>
            <ac:spMk id="3" creationId="{C8B14792-060A-42D9-BEC2-4A9A2E0FE070}"/>
          </ac:spMkLst>
        </pc:spChg>
        <pc:spChg chg="add del">
          <ac:chgData name="dzintra@jurkante.lv" userId="08cf3138f0c95eb5" providerId="LiveId" clId="{ADBD8239-B6F1-439E-8D79-F55D4D25D32A}" dt="2020-01-14T11:02:45.867" v="762"/>
          <ac:spMkLst>
            <pc:docMk/>
            <pc:sldMk cId="3662930030" sldId="275"/>
            <ac:spMk id="7" creationId="{D2DDA7B6-A673-4457-A476-9E33DA986CD6}"/>
          </ac:spMkLst>
        </pc:spChg>
        <pc:graphicFrameChg chg="add del mod">
          <ac:chgData name="dzintra@jurkante.lv" userId="08cf3138f0c95eb5" providerId="LiveId" clId="{ADBD8239-B6F1-439E-8D79-F55D4D25D32A}" dt="2020-01-14T11:02:45.867" v="762"/>
          <ac:graphicFrameMkLst>
            <pc:docMk/>
            <pc:sldMk cId="3662930030" sldId="275"/>
            <ac:graphicFrameMk id="6" creationId="{71C44F23-3B63-4647-BBAA-F26FFEF9A373}"/>
          </ac:graphicFrameMkLst>
        </pc:graphicFrameChg>
        <pc:graphicFrameChg chg="add mod modGraphic">
          <ac:chgData name="dzintra@jurkante.lv" userId="08cf3138f0c95eb5" providerId="LiveId" clId="{ADBD8239-B6F1-439E-8D79-F55D4D25D32A}" dt="2020-01-14T11:05:01.896" v="778" actId="255"/>
          <ac:graphicFrameMkLst>
            <pc:docMk/>
            <pc:sldMk cId="3662930030" sldId="275"/>
            <ac:graphicFrameMk id="8" creationId="{E5404DB9-6E3C-4E21-8A71-E684759BFD3E}"/>
          </ac:graphicFrameMkLst>
        </pc:graphicFrameChg>
      </pc:sldChg>
      <pc:sldChg chg="modSp add">
        <pc:chgData name="dzintra@jurkante.lv" userId="08cf3138f0c95eb5" providerId="LiveId" clId="{ADBD8239-B6F1-439E-8D79-F55D4D25D32A}" dt="2020-01-14T11:11:50.455" v="1065" actId="14100"/>
        <pc:sldMkLst>
          <pc:docMk/>
          <pc:sldMk cId="1921581954" sldId="276"/>
        </pc:sldMkLst>
        <pc:spChg chg="mod">
          <ac:chgData name="dzintra@jurkante.lv" userId="08cf3138f0c95eb5" providerId="LiveId" clId="{ADBD8239-B6F1-439E-8D79-F55D4D25D32A}" dt="2020-01-14T11:08:12.910" v="828" actId="14100"/>
          <ac:spMkLst>
            <pc:docMk/>
            <pc:sldMk cId="1921581954" sldId="276"/>
            <ac:spMk id="2" creationId="{D9B3B378-7925-4DE1-8EB0-E44BCCD47DF2}"/>
          </ac:spMkLst>
        </pc:spChg>
        <pc:spChg chg="mod">
          <ac:chgData name="dzintra@jurkante.lv" userId="08cf3138f0c95eb5" providerId="LiveId" clId="{ADBD8239-B6F1-439E-8D79-F55D4D25D32A}" dt="2020-01-14T11:11:50.455" v="1065" actId="14100"/>
          <ac:spMkLst>
            <pc:docMk/>
            <pc:sldMk cId="1921581954" sldId="276"/>
            <ac:spMk id="3" creationId="{F71634FF-5915-4DC4-93EE-BAC5C5771F72}"/>
          </ac:spMkLst>
        </pc:spChg>
      </pc:sldChg>
      <pc:sldChg chg="modSp add del">
        <pc:chgData name="dzintra@jurkante.lv" userId="08cf3138f0c95eb5" providerId="LiveId" clId="{ADBD8239-B6F1-439E-8D79-F55D4D25D32A}" dt="2020-01-14T10:59:35.074" v="754" actId="47"/>
        <pc:sldMkLst>
          <pc:docMk/>
          <pc:sldMk cId="3001840039" sldId="276"/>
        </pc:sldMkLst>
        <pc:spChg chg="mod">
          <ac:chgData name="dzintra@jurkante.lv" userId="08cf3138f0c95eb5" providerId="LiveId" clId="{ADBD8239-B6F1-439E-8D79-F55D4D25D32A}" dt="2020-01-14T10:59:24.147" v="753" actId="27636"/>
          <ac:spMkLst>
            <pc:docMk/>
            <pc:sldMk cId="3001840039" sldId="276"/>
            <ac:spMk id="3" creationId="{BCF3D69D-6062-4510-A5A3-76C23A0F967B}"/>
          </ac:spMkLst>
        </pc:spChg>
      </pc:sldChg>
      <pc:sldChg chg="modSp add">
        <pc:chgData name="dzintra@jurkante.lv" userId="08cf3138f0c95eb5" providerId="LiveId" clId="{ADBD8239-B6F1-439E-8D79-F55D4D25D32A}" dt="2020-01-14T11:14:07.564" v="1099" actId="113"/>
        <pc:sldMkLst>
          <pc:docMk/>
          <pc:sldMk cId="673732558" sldId="277"/>
        </pc:sldMkLst>
        <pc:spChg chg="mod">
          <ac:chgData name="dzintra@jurkante.lv" userId="08cf3138f0c95eb5" providerId="LiveId" clId="{ADBD8239-B6F1-439E-8D79-F55D4D25D32A}" dt="2020-01-14T11:14:07.564" v="1099" actId="113"/>
          <ac:spMkLst>
            <pc:docMk/>
            <pc:sldMk cId="673732558" sldId="277"/>
            <ac:spMk id="2" creationId="{B71BBE6C-80BD-4715-8C35-7FFCF3EF2F88}"/>
          </ac:spMkLst>
        </pc:spChg>
        <pc:spChg chg="mod">
          <ac:chgData name="dzintra@jurkante.lv" userId="08cf3138f0c95eb5" providerId="LiveId" clId="{ADBD8239-B6F1-439E-8D79-F55D4D25D32A}" dt="2020-01-14T11:13:44.673" v="1096" actId="14100"/>
          <ac:spMkLst>
            <pc:docMk/>
            <pc:sldMk cId="673732558" sldId="277"/>
            <ac:spMk id="3" creationId="{BE766E59-0420-454F-8AF1-B28DB2F40E2F}"/>
          </ac:spMkLst>
        </pc:spChg>
      </pc:sldChg>
      <pc:sldChg chg="addSp modSp add addCm">
        <pc:chgData name="dzintra@jurkante.lv" userId="08cf3138f0c95eb5" providerId="LiveId" clId="{ADBD8239-B6F1-439E-8D79-F55D4D25D32A}" dt="2020-01-14T11:15:51.095" v="1109" actId="1076"/>
        <pc:sldMkLst>
          <pc:docMk/>
          <pc:sldMk cId="2630589136" sldId="278"/>
        </pc:sldMkLst>
        <pc:spChg chg="add mod">
          <ac:chgData name="dzintra@jurkante.lv" userId="08cf3138f0c95eb5" providerId="LiveId" clId="{ADBD8239-B6F1-439E-8D79-F55D4D25D32A}" dt="2020-01-14T11:15:49.891" v="1108" actId="14100"/>
          <ac:spMkLst>
            <pc:docMk/>
            <pc:sldMk cId="2630589136" sldId="278"/>
            <ac:spMk id="3" creationId="{39AB7F55-1CA9-403F-A01D-4AC805B4A62D}"/>
          </ac:spMkLst>
        </pc:spChg>
        <pc:picChg chg="add mod">
          <ac:chgData name="dzintra@jurkante.lv" userId="08cf3138f0c95eb5" providerId="LiveId" clId="{ADBD8239-B6F1-439E-8D79-F55D4D25D32A}" dt="2020-01-14T11:15:51.095" v="1109" actId="1076"/>
          <ac:picMkLst>
            <pc:docMk/>
            <pc:sldMk cId="2630589136" sldId="278"/>
            <ac:picMk id="2" creationId="{049B66B4-C7EA-4458-9E35-36C21D9BF88B}"/>
          </ac:picMkLst>
        </pc:picChg>
      </pc:sldChg>
      <pc:sldChg chg="addSp delSp modSp add">
        <pc:chgData name="dzintra@jurkante.lv" userId="08cf3138f0c95eb5" providerId="LiveId" clId="{ADBD8239-B6F1-439E-8D79-F55D4D25D32A}" dt="2020-01-14T11:26:37.359" v="1164"/>
        <pc:sldMkLst>
          <pc:docMk/>
          <pc:sldMk cId="1888601086" sldId="279"/>
        </pc:sldMkLst>
        <pc:spChg chg="del">
          <ac:chgData name="dzintra@jurkante.lv" userId="08cf3138f0c95eb5" providerId="LiveId" clId="{ADBD8239-B6F1-439E-8D79-F55D4D25D32A}" dt="2020-01-14T11:24:17.688" v="1149" actId="931"/>
          <ac:spMkLst>
            <pc:docMk/>
            <pc:sldMk cId="1888601086" sldId="279"/>
            <ac:spMk id="3" creationId="{D62EDEC1-8E7B-4DA4-9A9C-9878313AC74B}"/>
          </ac:spMkLst>
        </pc:spChg>
        <pc:spChg chg="add mod">
          <ac:chgData name="dzintra@jurkante.lv" userId="08cf3138f0c95eb5" providerId="LiveId" clId="{ADBD8239-B6F1-439E-8D79-F55D4D25D32A}" dt="2020-01-14T11:25:52.937" v="1162" actId="14100"/>
          <ac:spMkLst>
            <pc:docMk/>
            <pc:sldMk cId="1888601086" sldId="279"/>
            <ac:spMk id="6" creationId="{255BD205-A76E-4A05-B856-DDD57BBE1423}"/>
          </ac:spMkLst>
        </pc:spChg>
        <pc:spChg chg="add mod">
          <ac:chgData name="dzintra@jurkante.lv" userId="08cf3138f0c95eb5" providerId="LiveId" clId="{ADBD8239-B6F1-439E-8D79-F55D4D25D32A}" dt="2020-01-14T11:26:37.359" v="1164"/>
          <ac:spMkLst>
            <pc:docMk/>
            <pc:sldMk cId="1888601086" sldId="279"/>
            <ac:spMk id="7" creationId="{8716A771-D185-41F4-A142-57E497C7B8A7}"/>
          </ac:spMkLst>
        </pc:spChg>
        <pc:picChg chg="add mod modCrop">
          <ac:chgData name="dzintra@jurkante.lv" userId="08cf3138f0c95eb5" providerId="LiveId" clId="{ADBD8239-B6F1-439E-8D79-F55D4D25D32A}" dt="2020-01-14T11:25:26.203" v="1160"/>
          <ac:picMkLst>
            <pc:docMk/>
            <pc:sldMk cId="1888601086" sldId="279"/>
            <ac:picMk id="5" creationId="{F62777DB-0524-4F57-A3F2-2199B52D44E3}"/>
          </ac:picMkLst>
        </pc:picChg>
      </pc:sldChg>
      <pc:sldChg chg="add del">
        <pc:chgData name="dzintra@jurkante.lv" userId="08cf3138f0c95eb5" providerId="LiveId" clId="{ADBD8239-B6F1-439E-8D79-F55D4D25D32A}" dt="2020-01-14T11:21:22.035" v="1142" actId="47"/>
        <pc:sldMkLst>
          <pc:docMk/>
          <pc:sldMk cId="3035670803" sldId="279"/>
        </pc:sldMkLst>
      </pc:sldChg>
      <pc:sldChg chg="add del">
        <pc:chgData name="dzintra@jurkante.lv" userId="08cf3138f0c95eb5" providerId="LiveId" clId="{ADBD8239-B6F1-439E-8D79-F55D4D25D32A}" dt="2020-01-14T11:21:22.925" v="1143" actId="47"/>
        <pc:sldMkLst>
          <pc:docMk/>
          <pc:sldMk cId="1943776023" sldId="280"/>
        </pc:sldMkLst>
      </pc:sldChg>
      <pc:sldChg chg="addSp modSp add del">
        <pc:chgData name="dzintra@jurkante.lv" userId="08cf3138f0c95eb5" providerId="LiveId" clId="{ADBD8239-B6F1-439E-8D79-F55D4D25D32A}" dt="2020-01-14T11:23:19.563" v="1147" actId="47"/>
        <pc:sldMkLst>
          <pc:docMk/>
          <pc:sldMk cId="1046823822" sldId="281"/>
        </pc:sldMkLst>
        <pc:picChg chg="add mod">
          <ac:chgData name="dzintra@jurkante.lv" userId="08cf3138f0c95eb5" providerId="LiveId" clId="{ADBD8239-B6F1-439E-8D79-F55D4D25D32A}" dt="2020-01-14T11:23:16.782" v="1146" actId="1076"/>
          <ac:picMkLst>
            <pc:docMk/>
            <pc:sldMk cId="1046823822" sldId="281"/>
            <ac:picMk id="2" creationId="{0896B0E0-5B4A-4A84-8767-C6195B3586A8}"/>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01-14T13:15:24.251" idx="1">
    <p:pos x="7620" y="0"/>
    <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1DED87-293C-490C-8167-7F2B57775C52}" type="doc">
      <dgm:prSet loTypeId="urn:microsoft.com/office/officeart/2005/8/layout/hProcess9" loCatId="process" qsTypeId="urn:microsoft.com/office/officeart/2005/8/quickstyle/simple1" qsCatId="simple" csTypeId="urn:microsoft.com/office/officeart/2005/8/colors/accent1_2" csCatId="accent1" phldr="1"/>
      <dgm:spPr/>
    </dgm:pt>
    <dgm:pt modelId="{46295044-61B4-46B0-9FB7-43F52F761411}">
      <dgm:prSet phldrT="[Text]"/>
      <dgm:spPr>
        <a:solidFill>
          <a:schemeClr val="accent2">
            <a:lumMod val="75000"/>
          </a:schemeClr>
        </a:solidFill>
      </dgm:spPr>
      <dgm:t>
        <a:bodyPr/>
        <a:lstStyle/>
        <a:p>
          <a:r>
            <a:rPr lang="lv-LV" dirty="0"/>
            <a:t>Iepirkuma līguma summa virs 70 000 EUR</a:t>
          </a:r>
          <a:endParaRPr lang="en-US" dirty="0"/>
        </a:p>
      </dgm:t>
    </dgm:pt>
    <dgm:pt modelId="{E13BA15B-02DE-4458-9197-E782AB4625A6}" type="parTrans" cxnId="{BC278E92-A368-40DA-96B4-38A6B89F599E}">
      <dgm:prSet/>
      <dgm:spPr/>
      <dgm:t>
        <a:bodyPr/>
        <a:lstStyle/>
        <a:p>
          <a:endParaRPr lang="en-US"/>
        </a:p>
      </dgm:t>
    </dgm:pt>
    <dgm:pt modelId="{8AA54079-8795-4974-ACFF-52C8C037B872}" type="sibTrans" cxnId="{BC278E92-A368-40DA-96B4-38A6B89F599E}">
      <dgm:prSet/>
      <dgm:spPr/>
      <dgm:t>
        <a:bodyPr/>
        <a:lstStyle/>
        <a:p>
          <a:endParaRPr lang="en-US"/>
        </a:p>
      </dgm:t>
    </dgm:pt>
    <dgm:pt modelId="{ECFD8197-BDCC-42F4-A3EC-E6296E900513}">
      <dgm:prSet phldrT="[Text]"/>
      <dgm:spPr>
        <a:solidFill>
          <a:schemeClr val="accent2">
            <a:lumMod val="75000"/>
          </a:schemeClr>
        </a:solidFill>
      </dgm:spPr>
      <dgm:t>
        <a:bodyPr/>
        <a:lstStyle/>
        <a:p>
          <a:r>
            <a:rPr lang="lv-LV" dirty="0"/>
            <a:t>Cenu aptauja ar 3 derīgiem piedāvājumiem</a:t>
          </a:r>
          <a:endParaRPr lang="en-US" dirty="0"/>
        </a:p>
      </dgm:t>
    </dgm:pt>
    <dgm:pt modelId="{C1ECA963-C401-4EB0-96BB-84E192C896C2}" type="parTrans" cxnId="{0C718B04-4431-49A1-BB50-F0E9B41FBF06}">
      <dgm:prSet/>
      <dgm:spPr/>
      <dgm:t>
        <a:bodyPr/>
        <a:lstStyle/>
        <a:p>
          <a:endParaRPr lang="en-US"/>
        </a:p>
      </dgm:t>
    </dgm:pt>
    <dgm:pt modelId="{7B6C02BB-C344-4F81-AE5B-B6909EC4B464}" type="sibTrans" cxnId="{0C718B04-4431-49A1-BB50-F0E9B41FBF06}">
      <dgm:prSet/>
      <dgm:spPr/>
      <dgm:t>
        <a:bodyPr/>
        <a:lstStyle/>
        <a:p>
          <a:endParaRPr lang="en-US"/>
        </a:p>
      </dgm:t>
    </dgm:pt>
    <dgm:pt modelId="{6AC2E6B8-4F9C-44EE-A32B-7248AC7B2990}" type="pres">
      <dgm:prSet presAssocID="{761DED87-293C-490C-8167-7F2B57775C52}" presName="CompostProcess" presStyleCnt="0">
        <dgm:presLayoutVars>
          <dgm:dir/>
          <dgm:resizeHandles val="exact"/>
        </dgm:presLayoutVars>
      </dgm:prSet>
      <dgm:spPr/>
    </dgm:pt>
    <dgm:pt modelId="{9458424C-0E64-4976-B486-DB2E6738F28F}" type="pres">
      <dgm:prSet presAssocID="{761DED87-293C-490C-8167-7F2B57775C52}" presName="arrow" presStyleLbl="bgShp" presStyleIdx="0" presStyleCnt="1" custLinFactNeighborX="-8823" custLinFactNeighborY="0"/>
      <dgm:spPr/>
    </dgm:pt>
    <dgm:pt modelId="{CFABC32E-D856-41E7-A076-95BE11C717EE}" type="pres">
      <dgm:prSet presAssocID="{761DED87-293C-490C-8167-7F2B57775C52}" presName="linearProcess" presStyleCnt="0"/>
      <dgm:spPr/>
    </dgm:pt>
    <dgm:pt modelId="{A3CE7C4B-C732-47E5-89AD-95CCBDE10E02}" type="pres">
      <dgm:prSet presAssocID="{46295044-61B4-46B0-9FB7-43F52F761411}" presName="textNode" presStyleLbl="node1" presStyleIdx="0" presStyleCnt="2" custLinFactX="-12185" custLinFactNeighborX="-100000" custLinFactNeighborY="-1304">
        <dgm:presLayoutVars>
          <dgm:bulletEnabled val="1"/>
        </dgm:presLayoutVars>
      </dgm:prSet>
      <dgm:spPr/>
    </dgm:pt>
    <dgm:pt modelId="{63CD71B1-981F-408A-A690-ED1863CC1E90}" type="pres">
      <dgm:prSet presAssocID="{8AA54079-8795-4974-ACFF-52C8C037B872}" presName="sibTrans" presStyleCnt="0"/>
      <dgm:spPr/>
    </dgm:pt>
    <dgm:pt modelId="{5D49809C-5B21-44CE-9130-9955F2D9FB9C}" type="pres">
      <dgm:prSet presAssocID="{ECFD8197-BDCC-42F4-A3EC-E6296E900513}" presName="textNode" presStyleLbl="node1" presStyleIdx="1" presStyleCnt="2" custLinFactX="-13598" custLinFactNeighborX="-100000" custLinFactNeighborY="2459">
        <dgm:presLayoutVars>
          <dgm:bulletEnabled val="1"/>
        </dgm:presLayoutVars>
      </dgm:prSet>
      <dgm:spPr/>
    </dgm:pt>
  </dgm:ptLst>
  <dgm:cxnLst>
    <dgm:cxn modelId="{0C718B04-4431-49A1-BB50-F0E9B41FBF06}" srcId="{761DED87-293C-490C-8167-7F2B57775C52}" destId="{ECFD8197-BDCC-42F4-A3EC-E6296E900513}" srcOrd="1" destOrd="0" parTransId="{C1ECA963-C401-4EB0-96BB-84E192C896C2}" sibTransId="{7B6C02BB-C344-4F81-AE5B-B6909EC4B464}"/>
    <dgm:cxn modelId="{3C001C17-2229-43BA-9FB1-C667B201CD4A}" type="presOf" srcId="{46295044-61B4-46B0-9FB7-43F52F761411}" destId="{A3CE7C4B-C732-47E5-89AD-95CCBDE10E02}" srcOrd="0" destOrd="0" presId="urn:microsoft.com/office/officeart/2005/8/layout/hProcess9"/>
    <dgm:cxn modelId="{6AAF2C38-FB4F-457C-A880-67EC19411F70}" type="presOf" srcId="{ECFD8197-BDCC-42F4-A3EC-E6296E900513}" destId="{5D49809C-5B21-44CE-9130-9955F2D9FB9C}" srcOrd="0" destOrd="0" presId="urn:microsoft.com/office/officeart/2005/8/layout/hProcess9"/>
    <dgm:cxn modelId="{BC278E92-A368-40DA-96B4-38A6B89F599E}" srcId="{761DED87-293C-490C-8167-7F2B57775C52}" destId="{46295044-61B4-46B0-9FB7-43F52F761411}" srcOrd="0" destOrd="0" parTransId="{E13BA15B-02DE-4458-9197-E782AB4625A6}" sibTransId="{8AA54079-8795-4974-ACFF-52C8C037B872}"/>
    <dgm:cxn modelId="{78C589DE-BE96-46A2-8D85-676BB37D0B33}" type="presOf" srcId="{761DED87-293C-490C-8167-7F2B57775C52}" destId="{6AC2E6B8-4F9C-44EE-A32B-7248AC7B2990}" srcOrd="0" destOrd="0" presId="urn:microsoft.com/office/officeart/2005/8/layout/hProcess9"/>
    <dgm:cxn modelId="{7C2657F1-C80D-48D7-83CC-6933F2601456}" type="presParOf" srcId="{6AC2E6B8-4F9C-44EE-A32B-7248AC7B2990}" destId="{9458424C-0E64-4976-B486-DB2E6738F28F}" srcOrd="0" destOrd="0" presId="urn:microsoft.com/office/officeart/2005/8/layout/hProcess9"/>
    <dgm:cxn modelId="{3007517A-8F31-4EC4-B69F-3615AED19243}" type="presParOf" srcId="{6AC2E6B8-4F9C-44EE-A32B-7248AC7B2990}" destId="{CFABC32E-D856-41E7-A076-95BE11C717EE}" srcOrd="1" destOrd="0" presId="urn:microsoft.com/office/officeart/2005/8/layout/hProcess9"/>
    <dgm:cxn modelId="{00940BFA-763A-4A24-907D-524915D11B67}" type="presParOf" srcId="{CFABC32E-D856-41E7-A076-95BE11C717EE}" destId="{A3CE7C4B-C732-47E5-89AD-95CCBDE10E02}" srcOrd="0" destOrd="0" presId="urn:microsoft.com/office/officeart/2005/8/layout/hProcess9"/>
    <dgm:cxn modelId="{8EC89463-DE37-4A15-9DF3-BEA3313544B5}" type="presParOf" srcId="{CFABC32E-D856-41E7-A076-95BE11C717EE}" destId="{63CD71B1-981F-408A-A690-ED1863CC1E90}" srcOrd="1" destOrd="0" presId="urn:microsoft.com/office/officeart/2005/8/layout/hProcess9"/>
    <dgm:cxn modelId="{02B939A2-D293-40D8-A2AF-6E4ECFFE83D2}" type="presParOf" srcId="{CFABC32E-D856-41E7-A076-95BE11C717EE}" destId="{5D49809C-5B21-44CE-9130-9955F2D9FB9C}"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58424C-0E64-4976-B486-DB2E6738F28F}">
      <dsp:nvSpPr>
        <dsp:cNvPr id="0" name=""/>
        <dsp:cNvSpPr/>
      </dsp:nvSpPr>
      <dsp:spPr>
        <a:xfrm>
          <a:off x="23" y="0"/>
          <a:ext cx="4404360" cy="43513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CE7C4B-C732-47E5-89AD-95CCBDE10E02}">
      <dsp:nvSpPr>
        <dsp:cNvPr id="0" name=""/>
        <dsp:cNvSpPr/>
      </dsp:nvSpPr>
      <dsp:spPr>
        <a:xfrm>
          <a:off x="0" y="1282704"/>
          <a:ext cx="2461260" cy="1740535"/>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lv-LV" sz="2600" kern="1200" dirty="0"/>
            <a:t>Iepirkuma līguma summa virs 70 000 EUR</a:t>
          </a:r>
          <a:endParaRPr lang="en-US" sz="2600" kern="1200" dirty="0"/>
        </a:p>
      </dsp:txBody>
      <dsp:txXfrm>
        <a:off x="84966" y="1367670"/>
        <a:ext cx="2291328" cy="1570603"/>
      </dsp:txXfrm>
    </dsp:sp>
    <dsp:sp modelId="{5D49809C-5B21-44CE-9130-9955F2D9FB9C}">
      <dsp:nvSpPr>
        <dsp:cNvPr id="0" name=""/>
        <dsp:cNvSpPr/>
      </dsp:nvSpPr>
      <dsp:spPr>
        <a:xfrm>
          <a:off x="2192929" y="1348201"/>
          <a:ext cx="2461260" cy="1740535"/>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lv-LV" sz="2600" kern="1200" dirty="0"/>
            <a:t>Cenu aptauja ar 3 derīgiem piedāvājumiem</a:t>
          </a:r>
          <a:endParaRPr lang="en-US" sz="2600" kern="1200" dirty="0"/>
        </a:p>
      </dsp:txBody>
      <dsp:txXfrm>
        <a:off x="2277895" y="1433167"/>
        <a:ext cx="2291328" cy="157060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1E990-E3B7-4B93-B983-3533B4E4E481}" type="datetimeFigureOut">
              <a:rPr lang="lv-LV" smtClean="0"/>
              <a:t>2020.01.14.</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03042C-6B5F-4636-86FD-1E3AC195E1FB}" type="slidenum">
              <a:rPr lang="lv-LV" smtClean="0"/>
              <a:t>‹#›</a:t>
            </a:fld>
            <a:endParaRPr lang="lv-LV"/>
          </a:p>
        </p:txBody>
      </p:sp>
    </p:spTree>
    <p:extLst>
      <p:ext uri="{BB962C8B-B14F-4D97-AF65-F5344CB8AC3E}">
        <p14:creationId xmlns:p14="http://schemas.microsoft.com/office/powerpoint/2010/main" val="3732194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2E03042C-6B5F-4636-86FD-1E3AC195E1FB}" type="slidenum">
              <a:rPr lang="lv-LV" smtClean="0"/>
              <a:t>3</a:t>
            </a:fld>
            <a:endParaRPr lang="lv-LV"/>
          </a:p>
        </p:txBody>
      </p:sp>
    </p:spTree>
    <p:extLst>
      <p:ext uri="{BB962C8B-B14F-4D97-AF65-F5344CB8AC3E}">
        <p14:creationId xmlns:p14="http://schemas.microsoft.com/office/powerpoint/2010/main" val="2404542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2E03042C-6B5F-4636-86FD-1E3AC195E1FB}" type="slidenum">
              <a:rPr lang="lv-LV" smtClean="0"/>
              <a:t>11</a:t>
            </a:fld>
            <a:endParaRPr lang="lv-LV"/>
          </a:p>
        </p:txBody>
      </p:sp>
    </p:spTree>
    <p:extLst>
      <p:ext uri="{BB962C8B-B14F-4D97-AF65-F5344CB8AC3E}">
        <p14:creationId xmlns:p14="http://schemas.microsoft.com/office/powerpoint/2010/main" val="2355876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F1F82-044B-4A3A-B8C4-083772F453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DF80A649-D8B6-4E25-88E4-6EA950B693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254D9FAB-A7BA-4743-BD21-71659DF60AD2}"/>
              </a:ext>
            </a:extLst>
          </p:cNvPr>
          <p:cNvSpPr>
            <a:spLocks noGrp="1"/>
          </p:cNvSpPr>
          <p:nvPr>
            <p:ph type="dt" sz="half" idx="10"/>
          </p:nvPr>
        </p:nvSpPr>
        <p:spPr/>
        <p:txBody>
          <a:bodyPr/>
          <a:lstStyle/>
          <a:p>
            <a:fld id="{7845D5FF-A2EA-4A35-8FC5-3E0874679621}" type="datetimeFigureOut">
              <a:rPr lang="lv-LV" smtClean="0"/>
              <a:t>2020.01.14.</a:t>
            </a:fld>
            <a:endParaRPr lang="lv-LV"/>
          </a:p>
        </p:txBody>
      </p:sp>
      <p:sp>
        <p:nvSpPr>
          <p:cNvPr id="5" name="Footer Placeholder 4">
            <a:extLst>
              <a:ext uri="{FF2B5EF4-FFF2-40B4-BE49-F238E27FC236}">
                <a16:creationId xmlns:a16="http://schemas.microsoft.com/office/drawing/2014/main" id="{DE89BD98-C379-4FFB-8A40-ABF665A99F00}"/>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218132B9-EEE0-44EE-882C-188EC915BBC1}"/>
              </a:ext>
            </a:extLst>
          </p:cNvPr>
          <p:cNvSpPr>
            <a:spLocks noGrp="1"/>
          </p:cNvSpPr>
          <p:nvPr>
            <p:ph type="sldNum" sz="quarter" idx="12"/>
          </p:nvPr>
        </p:nvSpPr>
        <p:spPr/>
        <p:txBody>
          <a:bodyPr/>
          <a:lstStyle/>
          <a:p>
            <a:fld id="{173B6FF7-C5C7-4F8C-8DAC-678BBF9F32F3}" type="slidenum">
              <a:rPr lang="lv-LV" smtClean="0"/>
              <a:t>‹#›</a:t>
            </a:fld>
            <a:endParaRPr lang="lv-LV"/>
          </a:p>
        </p:txBody>
      </p:sp>
    </p:spTree>
    <p:extLst>
      <p:ext uri="{BB962C8B-B14F-4D97-AF65-F5344CB8AC3E}">
        <p14:creationId xmlns:p14="http://schemas.microsoft.com/office/powerpoint/2010/main" val="3609973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5A61-82FA-436B-A073-A401D0367C73}"/>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3405188F-D12F-450E-902E-E230EBE6316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678DA0C4-2726-4550-896A-E95C753FF246}"/>
              </a:ext>
            </a:extLst>
          </p:cNvPr>
          <p:cNvSpPr>
            <a:spLocks noGrp="1"/>
          </p:cNvSpPr>
          <p:nvPr>
            <p:ph type="dt" sz="half" idx="10"/>
          </p:nvPr>
        </p:nvSpPr>
        <p:spPr/>
        <p:txBody>
          <a:bodyPr/>
          <a:lstStyle/>
          <a:p>
            <a:fld id="{7845D5FF-A2EA-4A35-8FC5-3E0874679621}" type="datetimeFigureOut">
              <a:rPr lang="lv-LV" smtClean="0"/>
              <a:t>2020.01.14.</a:t>
            </a:fld>
            <a:endParaRPr lang="lv-LV"/>
          </a:p>
        </p:txBody>
      </p:sp>
      <p:sp>
        <p:nvSpPr>
          <p:cNvPr id="5" name="Footer Placeholder 4">
            <a:extLst>
              <a:ext uri="{FF2B5EF4-FFF2-40B4-BE49-F238E27FC236}">
                <a16:creationId xmlns:a16="http://schemas.microsoft.com/office/drawing/2014/main" id="{C660A6D0-1FF5-4F44-A4D4-59CC2D233407}"/>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95F9BD3C-B9B9-4011-87E9-F2CD9032F125}"/>
              </a:ext>
            </a:extLst>
          </p:cNvPr>
          <p:cNvSpPr>
            <a:spLocks noGrp="1"/>
          </p:cNvSpPr>
          <p:nvPr>
            <p:ph type="sldNum" sz="quarter" idx="12"/>
          </p:nvPr>
        </p:nvSpPr>
        <p:spPr/>
        <p:txBody>
          <a:bodyPr/>
          <a:lstStyle/>
          <a:p>
            <a:fld id="{173B6FF7-C5C7-4F8C-8DAC-678BBF9F32F3}" type="slidenum">
              <a:rPr lang="lv-LV" smtClean="0"/>
              <a:t>‹#›</a:t>
            </a:fld>
            <a:endParaRPr lang="lv-LV"/>
          </a:p>
        </p:txBody>
      </p:sp>
    </p:spTree>
    <p:extLst>
      <p:ext uri="{BB962C8B-B14F-4D97-AF65-F5344CB8AC3E}">
        <p14:creationId xmlns:p14="http://schemas.microsoft.com/office/powerpoint/2010/main" val="506661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570282-E538-4CCC-92BC-E670FD059EB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5FDF5323-1282-4E20-BF03-85C699DAC70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1A51E177-7FCE-44BA-96CB-9D7DCB7217DF}"/>
              </a:ext>
            </a:extLst>
          </p:cNvPr>
          <p:cNvSpPr>
            <a:spLocks noGrp="1"/>
          </p:cNvSpPr>
          <p:nvPr>
            <p:ph type="dt" sz="half" idx="10"/>
          </p:nvPr>
        </p:nvSpPr>
        <p:spPr/>
        <p:txBody>
          <a:bodyPr/>
          <a:lstStyle/>
          <a:p>
            <a:fld id="{7845D5FF-A2EA-4A35-8FC5-3E0874679621}" type="datetimeFigureOut">
              <a:rPr lang="lv-LV" smtClean="0"/>
              <a:t>2020.01.14.</a:t>
            </a:fld>
            <a:endParaRPr lang="lv-LV"/>
          </a:p>
        </p:txBody>
      </p:sp>
      <p:sp>
        <p:nvSpPr>
          <p:cNvPr id="5" name="Footer Placeholder 4">
            <a:extLst>
              <a:ext uri="{FF2B5EF4-FFF2-40B4-BE49-F238E27FC236}">
                <a16:creationId xmlns:a16="http://schemas.microsoft.com/office/drawing/2014/main" id="{A2D2456A-A02E-42EC-A1F5-8FD4B3D783F9}"/>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404A8471-B81F-4323-9D2B-8AC083072BDA}"/>
              </a:ext>
            </a:extLst>
          </p:cNvPr>
          <p:cNvSpPr>
            <a:spLocks noGrp="1"/>
          </p:cNvSpPr>
          <p:nvPr>
            <p:ph type="sldNum" sz="quarter" idx="12"/>
          </p:nvPr>
        </p:nvSpPr>
        <p:spPr/>
        <p:txBody>
          <a:bodyPr/>
          <a:lstStyle/>
          <a:p>
            <a:fld id="{173B6FF7-C5C7-4F8C-8DAC-678BBF9F32F3}" type="slidenum">
              <a:rPr lang="lv-LV" smtClean="0"/>
              <a:t>‹#›</a:t>
            </a:fld>
            <a:endParaRPr lang="lv-LV"/>
          </a:p>
        </p:txBody>
      </p:sp>
    </p:spTree>
    <p:extLst>
      <p:ext uri="{BB962C8B-B14F-4D97-AF65-F5344CB8AC3E}">
        <p14:creationId xmlns:p14="http://schemas.microsoft.com/office/powerpoint/2010/main" val="1811944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A0B8B-39E4-48BC-BA3F-EA2E1F3AB08A}"/>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374FBB19-0D49-4641-A194-15BF4F99D8D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7CD380B7-023F-4718-9F2A-A0EDAE389F5C}"/>
              </a:ext>
            </a:extLst>
          </p:cNvPr>
          <p:cNvSpPr>
            <a:spLocks noGrp="1"/>
          </p:cNvSpPr>
          <p:nvPr>
            <p:ph type="dt" sz="half" idx="10"/>
          </p:nvPr>
        </p:nvSpPr>
        <p:spPr/>
        <p:txBody>
          <a:bodyPr/>
          <a:lstStyle/>
          <a:p>
            <a:fld id="{7845D5FF-A2EA-4A35-8FC5-3E0874679621}" type="datetimeFigureOut">
              <a:rPr lang="lv-LV" smtClean="0"/>
              <a:t>2020.01.14.</a:t>
            </a:fld>
            <a:endParaRPr lang="lv-LV"/>
          </a:p>
        </p:txBody>
      </p:sp>
      <p:sp>
        <p:nvSpPr>
          <p:cNvPr id="5" name="Footer Placeholder 4">
            <a:extLst>
              <a:ext uri="{FF2B5EF4-FFF2-40B4-BE49-F238E27FC236}">
                <a16:creationId xmlns:a16="http://schemas.microsoft.com/office/drawing/2014/main" id="{DBDDC137-FCED-4C73-AC43-5EBEB2784A03}"/>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38832FE6-5BEB-49C5-84CF-2B42806A160E}"/>
              </a:ext>
            </a:extLst>
          </p:cNvPr>
          <p:cNvSpPr>
            <a:spLocks noGrp="1"/>
          </p:cNvSpPr>
          <p:nvPr>
            <p:ph type="sldNum" sz="quarter" idx="12"/>
          </p:nvPr>
        </p:nvSpPr>
        <p:spPr/>
        <p:txBody>
          <a:bodyPr/>
          <a:lstStyle/>
          <a:p>
            <a:fld id="{173B6FF7-C5C7-4F8C-8DAC-678BBF9F32F3}" type="slidenum">
              <a:rPr lang="lv-LV" smtClean="0"/>
              <a:t>‹#›</a:t>
            </a:fld>
            <a:endParaRPr lang="lv-LV"/>
          </a:p>
        </p:txBody>
      </p:sp>
    </p:spTree>
    <p:extLst>
      <p:ext uri="{BB962C8B-B14F-4D97-AF65-F5344CB8AC3E}">
        <p14:creationId xmlns:p14="http://schemas.microsoft.com/office/powerpoint/2010/main" val="3981693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898C9-9DBC-4604-B38B-73BB64794F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60B5CDDD-F463-480B-9A29-37C27BBC31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FAAED89-F18A-4576-95DB-2076897B0C50}"/>
              </a:ext>
            </a:extLst>
          </p:cNvPr>
          <p:cNvSpPr>
            <a:spLocks noGrp="1"/>
          </p:cNvSpPr>
          <p:nvPr>
            <p:ph type="dt" sz="half" idx="10"/>
          </p:nvPr>
        </p:nvSpPr>
        <p:spPr/>
        <p:txBody>
          <a:bodyPr/>
          <a:lstStyle/>
          <a:p>
            <a:fld id="{7845D5FF-A2EA-4A35-8FC5-3E0874679621}" type="datetimeFigureOut">
              <a:rPr lang="lv-LV" smtClean="0"/>
              <a:t>2020.01.14.</a:t>
            </a:fld>
            <a:endParaRPr lang="lv-LV"/>
          </a:p>
        </p:txBody>
      </p:sp>
      <p:sp>
        <p:nvSpPr>
          <p:cNvPr id="5" name="Footer Placeholder 4">
            <a:extLst>
              <a:ext uri="{FF2B5EF4-FFF2-40B4-BE49-F238E27FC236}">
                <a16:creationId xmlns:a16="http://schemas.microsoft.com/office/drawing/2014/main" id="{4A7DAA33-3D14-4931-B578-84A89E6708F1}"/>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95F09EDD-EFB3-426B-8317-1C094BFF23A6}"/>
              </a:ext>
            </a:extLst>
          </p:cNvPr>
          <p:cNvSpPr>
            <a:spLocks noGrp="1"/>
          </p:cNvSpPr>
          <p:nvPr>
            <p:ph type="sldNum" sz="quarter" idx="12"/>
          </p:nvPr>
        </p:nvSpPr>
        <p:spPr/>
        <p:txBody>
          <a:bodyPr/>
          <a:lstStyle/>
          <a:p>
            <a:fld id="{173B6FF7-C5C7-4F8C-8DAC-678BBF9F32F3}" type="slidenum">
              <a:rPr lang="lv-LV" smtClean="0"/>
              <a:t>‹#›</a:t>
            </a:fld>
            <a:endParaRPr lang="lv-LV"/>
          </a:p>
        </p:txBody>
      </p:sp>
    </p:spTree>
    <p:extLst>
      <p:ext uri="{BB962C8B-B14F-4D97-AF65-F5344CB8AC3E}">
        <p14:creationId xmlns:p14="http://schemas.microsoft.com/office/powerpoint/2010/main" val="3495188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793F5-EFB6-42A0-A17D-A3BF68FBBF7A}"/>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6A2A67B1-A04A-4CBD-94BA-75414ACAB03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88CB6A9F-EB68-4880-9762-2F289F5B69D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B470A622-6F44-4A9A-8D53-B0C84394A47C}"/>
              </a:ext>
            </a:extLst>
          </p:cNvPr>
          <p:cNvSpPr>
            <a:spLocks noGrp="1"/>
          </p:cNvSpPr>
          <p:nvPr>
            <p:ph type="dt" sz="half" idx="10"/>
          </p:nvPr>
        </p:nvSpPr>
        <p:spPr/>
        <p:txBody>
          <a:bodyPr/>
          <a:lstStyle/>
          <a:p>
            <a:fld id="{7845D5FF-A2EA-4A35-8FC5-3E0874679621}" type="datetimeFigureOut">
              <a:rPr lang="lv-LV" smtClean="0"/>
              <a:t>2020.01.14.</a:t>
            </a:fld>
            <a:endParaRPr lang="lv-LV"/>
          </a:p>
        </p:txBody>
      </p:sp>
      <p:sp>
        <p:nvSpPr>
          <p:cNvPr id="6" name="Footer Placeholder 5">
            <a:extLst>
              <a:ext uri="{FF2B5EF4-FFF2-40B4-BE49-F238E27FC236}">
                <a16:creationId xmlns:a16="http://schemas.microsoft.com/office/drawing/2014/main" id="{BCDECC88-EB2D-494A-9E1B-18786A97B7FA}"/>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39D67C9F-2658-48F4-A2A0-28EB51C4E5F0}"/>
              </a:ext>
            </a:extLst>
          </p:cNvPr>
          <p:cNvSpPr>
            <a:spLocks noGrp="1"/>
          </p:cNvSpPr>
          <p:nvPr>
            <p:ph type="sldNum" sz="quarter" idx="12"/>
          </p:nvPr>
        </p:nvSpPr>
        <p:spPr/>
        <p:txBody>
          <a:bodyPr/>
          <a:lstStyle/>
          <a:p>
            <a:fld id="{173B6FF7-C5C7-4F8C-8DAC-678BBF9F32F3}" type="slidenum">
              <a:rPr lang="lv-LV" smtClean="0"/>
              <a:t>‹#›</a:t>
            </a:fld>
            <a:endParaRPr lang="lv-LV"/>
          </a:p>
        </p:txBody>
      </p:sp>
    </p:spTree>
    <p:extLst>
      <p:ext uri="{BB962C8B-B14F-4D97-AF65-F5344CB8AC3E}">
        <p14:creationId xmlns:p14="http://schemas.microsoft.com/office/powerpoint/2010/main" val="1946703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3C45-261F-4454-8921-98CE99F1142B}"/>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2ADCD54B-7465-4FE4-AF24-705927F32A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AD3F943-7087-40C7-B7C1-DA74B7FBAAA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C9F09E0C-79C5-4140-B24E-06B4B31EE5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BAFAAD-C473-4C3E-80A3-068FBF6324C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8465DBAA-31F1-42E7-9CE6-7B2E1CF8E2B4}"/>
              </a:ext>
            </a:extLst>
          </p:cNvPr>
          <p:cNvSpPr>
            <a:spLocks noGrp="1"/>
          </p:cNvSpPr>
          <p:nvPr>
            <p:ph type="dt" sz="half" idx="10"/>
          </p:nvPr>
        </p:nvSpPr>
        <p:spPr/>
        <p:txBody>
          <a:bodyPr/>
          <a:lstStyle/>
          <a:p>
            <a:fld id="{7845D5FF-A2EA-4A35-8FC5-3E0874679621}" type="datetimeFigureOut">
              <a:rPr lang="lv-LV" smtClean="0"/>
              <a:t>2020.01.14.</a:t>
            </a:fld>
            <a:endParaRPr lang="lv-LV"/>
          </a:p>
        </p:txBody>
      </p:sp>
      <p:sp>
        <p:nvSpPr>
          <p:cNvPr id="8" name="Footer Placeholder 7">
            <a:extLst>
              <a:ext uri="{FF2B5EF4-FFF2-40B4-BE49-F238E27FC236}">
                <a16:creationId xmlns:a16="http://schemas.microsoft.com/office/drawing/2014/main" id="{7168CC72-CF8A-4FF1-ABF6-83A2429F24FE}"/>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A6680E07-C9E7-4A79-9231-9975F9CFBE16}"/>
              </a:ext>
            </a:extLst>
          </p:cNvPr>
          <p:cNvSpPr>
            <a:spLocks noGrp="1"/>
          </p:cNvSpPr>
          <p:nvPr>
            <p:ph type="sldNum" sz="quarter" idx="12"/>
          </p:nvPr>
        </p:nvSpPr>
        <p:spPr/>
        <p:txBody>
          <a:bodyPr/>
          <a:lstStyle/>
          <a:p>
            <a:fld id="{173B6FF7-C5C7-4F8C-8DAC-678BBF9F32F3}" type="slidenum">
              <a:rPr lang="lv-LV" smtClean="0"/>
              <a:t>‹#›</a:t>
            </a:fld>
            <a:endParaRPr lang="lv-LV"/>
          </a:p>
        </p:txBody>
      </p:sp>
    </p:spTree>
    <p:extLst>
      <p:ext uri="{BB962C8B-B14F-4D97-AF65-F5344CB8AC3E}">
        <p14:creationId xmlns:p14="http://schemas.microsoft.com/office/powerpoint/2010/main" val="1928889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0C2EC-2184-43AF-8705-973A44402EDF}"/>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D2476635-14DF-433D-8264-25E9EC9BCE7E}"/>
              </a:ext>
            </a:extLst>
          </p:cNvPr>
          <p:cNvSpPr>
            <a:spLocks noGrp="1"/>
          </p:cNvSpPr>
          <p:nvPr>
            <p:ph type="dt" sz="half" idx="10"/>
          </p:nvPr>
        </p:nvSpPr>
        <p:spPr/>
        <p:txBody>
          <a:bodyPr/>
          <a:lstStyle/>
          <a:p>
            <a:fld id="{7845D5FF-A2EA-4A35-8FC5-3E0874679621}" type="datetimeFigureOut">
              <a:rPr lang="lv-LV" smtClean="0"/>
              <a:t>2020.01.14.</a:t>
            </a:fld>
            <a:endParaRPr lang="lv-LV"/>
          </a:p>
        </p:txBody>
      </p:sp>
      <p:sp>
        <p:nvSpPr>
          <p:cNvPr id="4" name="Footer Placeholder 3">
            <a:extLst>
              <a:ext uri="{FF2B5EF4-FFF2-40B4-BE49-F238E27FC236}">
                <a16:creationId xmlns:a16="http://schemas.microsoft.com/office/drawing/2014/main" id="{A7A43F59-D929-430F-883B-85370751F676}"/>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BB56A973-62EE-4CE8-A3C2-47F23DF9785E}"/>
              </a:ext>
            </a:extLst>
          </p:cNvPr>
          <p:cNvSpPr>
            <a:spLocks noGrp="1"/>
          </p:cNvSpPr>
          <p:nvPr>
            <p:ph type="sldNum" sz="quarter" idx="12"/>
          </p:nvPr>
        </p:nvSpPr>
        <p:spPr/>
        <p:txBody>
          <a:bodyPr/>
          <a:lstStyle/>
          <a:p>
            <a:fld id="{173B6FF7-C5C7-4F8C-8DAC-678BBF9F32F3}" type="slidenum">
              <a:rPr lang="lv-LV" smtClean="0"/>
              <a:t>‹#›</a:t>
            </a:fld>
            <a:endParaRPr lang="lv-LV"/>
          </a:p>
        </p:txBody>
      </p:sp>
    </p:spTree>
    <p:extLst>
      <p:ext uri="{BB962C8B-B14F-4D97-AF65-F5344CB8AC3E}">
        <p14:creationId xmlns:p14="http://schemas.microsoft.com/office/powerpoint/2010/main" val="2329459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A82915-62AE-47CF-B8BA-CF07D3188AFD}"/>
              </a:ext>
            </a:extLst>
          </p:cNvPr>
          <p:cNvSpPr>
            <a:spLocks noGrp="1"/>
          </p:cNvSpPr>
          <p:nvPr>
            <p:ph type="dt" sz="half" idx="10"/>
          </p:nvPr>
        </p:nvSpPr>
        <p:spPr/>
        <p:txBody>
          <a:bodyPr/>
          <a:lstStyle/>
          <a:p>
            <a:fld id="{7845D5FF-A2EA-4A35-8FC5-3E0874679621}" type="datetimeFigureOut">
              <a:rPr lang="lv-LV" smtClean="0"/>
              <a:t>2020.01.14.</a:t>
            </a:fld>
            <a:endParaRPr lang="lv-LV"/>
          </a:p>
        </p:txBody>
      </p:sp>
      <p:sp>
        <p:nvSpPr>
          <p:cNvPr id="3" name="Footer Placeholder 2">
            <a:extLst>
              <a:ext uri="{FF2B5EF4-FFF2-40B4-BE49-F238E27FC236}">
                <a16:creationId xmlns:a16="http://schemas.microsoft.com/office/drawing/2014/main" id="{5284AFE4-5B70-4AED-8755-61445DB4A23E}"/>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543D3F43-D102-421D-9034-81717660AA19}"/>
              </a:ext>
            </a:extLst>
          </p:cNvPr>
          <p:cNvSpPr>
            <a:spLocks noGrp="1"/>
          </p:cNvSpPr>
          <p:nvPr>
            <p:ph type="sldNum" sz="quarter" idx="12"/>
          </p:nvPr>
        </p:nvSpPr>
        <p:spPr/>
        <p:txBody>
          <a:bodyPr/>
          <a:lstStyle/>
          <a:p>
            <a:fld id="{173B6FF7-C5C7-4F8C-8DAC-678BBF9F32F3}" type="slidenum">
              <a:rPr lang="lv-LV" smtClean="0"/>
              <a:t>‹#›</a:t>
            </a:fld>
            <a:endParaRPr lang="lv-LV"/>
          </a:p>
        </p:txBody>
      </p:sp>
    </p:spTree>
    <p:extLst>
      <p:ext uri="{BB962C8B-B14F-4D97-AF65-F5344CB8AC3E}">
        <p14:creationId xmlns:p14="http://schemas.microsoft.com/office/powerpoint/2010/main" val="2005368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8C627-13D7-4250-8D3E-D28367084A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4FAC7DEC-C224-44B2-B239-85B9AE75D9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B966C23A-5C8F-4AAD-8F9D-B46A694F16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B9B1E0-8BD8-41C5-B055-088E37AE6190}"/>
              </a:ext>
            </a:extLst>
          </p:cNvPr>
          <p:cNvSpPr>
            <a:spLocks noGrp="1"/>
          </p:cNvSpPr>
          <p:nvPr>
            <p:ph type="dt" sz="half" idx="10"/>
          </p:nvPr>
        </p:nvSpPr>
        <p:spPr/>
        <p:txBody>
          <a:bodyPr/>
          <a:lstStyle/>
          <a:p>
            <a:fld id="{7845D5FF-A2EA-4A35-8FC5-3E0874679621}" type="datetimeFigureOut">
              <a:rPr lang="lv-LV" smtClean="0"/>
              <a:t>2020.01.14.</a:t>
            </a:fld>
            <a:endParaRPr lang="lv-LV"/>
          </a:p>
        </p:txBody>
      </p:sp>
      <p:sp>
        <p:nvSpPr>
          <p:cNvPr id="6" name="Footer Placeholder 5">
            <a:extLst>
              <a:ext uri="{FF2B5EF4-FFF2-40B4-BE49-F238E27FC236}">
                <a16:creationId xmlns:a16="http://schemas.microsoft.com/office/drawing/2014/main" id="{A6658C05-0B6F-4D62-B2EA-C199EFF31257}"/>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0C8B2C5B-7EF8-4918-9BB8-20221428CACF}"/>
              </a:ext>
            </a:extLst>
          </p:cNvPr>
          <p:cNvSpPr>
            <a:spLocks noGrp="1"/>
          </p:cNvSpPr>
          <p:nvPr>
            <p:ph type="sldNum" sz="quarter" idx="12"/>
          </p:nvPr>
        </p:nvSpPr>
        <p:spPr/>
        <p:txBody>
          <a:bodyPr/>
          <a:lstStyle/>
          <a:p>
            <a:fld id="{173B6FF7-C5C7-4F8C-8DAC-678BBF9F32F3}" type="slidenum">
              <a:rPr lang="lv-LV" smtClean="0"/>
              <a:t>‹#›</a:t>
            </a:fld>
            <a:endParaRPr lang="lv-LV"/>
          </a:p>
        </p:txBody>
      </p:sp>
    </p:spTree>
    <p:extLst>
      <p:ext uri="{BB962C8B-B14F-4D97-AF65-F5344CB8AC3E}">
        <p14:creationId xmlns:p14="http://schemas.microsoft.com/office/powerpoint/2010/main" val="2260633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6B40C-ACCB-4812-9174-08B54A1D99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EB827A7E-B054-49F6-AE7C-DD1ED0888C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C7D30243-6C69-44FA-9492-D5980C9331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5AA5703-3F3A-403E-97CE-CA9B29ABAD41}"/>
              </a:ext>
            </a:extLst>
          </p:cNvPr>
          <p:cNvSpPr>
            <a:spLocks noGrp="1"/>
          </p:cNvSpPr>
          <p:nvPr>
            <p:ph type="dt" sz="half" idx="10"/>
          </p:nvPr>
        </p:nvSpPr>
        <p:spPr/>
        <p:txBody>
          <a:bodyPr/>
          <a:lstStyle/>
          <a:p>
            <a:fld id="{7845D5FF-A2EA-4A35-8FC5-3E0874679621}" type="datetimeFigureOut">
              <a:rPr lang="lv-LV" smtClean="0"/>
              <a:t>2020.01.14.</a:t>
            </a:fld>
            <a:endParaRPr lang="lv-LV"/>
          </a:p>
        </p:txBody>
      </p:sp>
      <p:sp>
        <p:nvSpPr>
          <p:cNvPr id="6" name="Footer Placeholder 5">
            <a:extLst>
              <a:ext uri="{FF2B5EF4-FFF2-40B4-BE49-F238E27FC236}">
                <a16:creationId xmlns:a16="http://schemas.microsoft.com/office/drawing/2014/main" id="{3E657708-0191-4253-B772-733DF87A0EC0}"/>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BDBE2E99-2830-4510-8165-A105237D0E49}"/>
              </a:ext>
            </a:extLst>
          </p:cNvPr>
          <p:cNvSpPr>
            <a:spLocks noGrp="1"/>
          </p:cNvSpPr>
          <p:nvPr>
            <p:ph type="sldNum" sz="quarter" idx="12"/>
          </p:nvPr>
        </p:nvSpPr>
        <p:spPr/>
        <p:txBody>
          <a:bodyPr/>
          <a:lstStyle/>
          <a:p>
            <a:fld id="{173B6FF7-C5C7-4F8C-8DAC-678BBF9F32F3}" type="slidenum">
              <a:rPr lang="lv-LV" smtClean="0"/>
              <a:t>‹#›</a:t>
            </a:fld>
            <a:endParaRPr lang="lv-LV"/>
          </a:p>
        </p:txBody>
      </p:sp>
    </p:spTree>
    <p:extLst>
      <p:ext uri="{BB962C8B-B14F-4D97-AF65-F5344CB8AC3E}">
        <p14:creationId xmlns:p14="http://schemas.microsoft.com/office/powerpoint/2010/main" val="3147197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C180D7-8FCC-4F90-8A63-51B149D83D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465203A5-2C52-4821-83C7-8B34E77B3A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FFBCA185-BA61-4D4C-A456-FD1247165B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45D5FF-A2EA-4A35-8FC5-3E0874679621}" type="datetimeFigureOut">
              <a:rPr lang="lv-LV" smtClean="0"/>
              <a:t>2020.01.14.</a:t>
            </a:fld>
            <a:endParaRPr lang="lv-LV"/>
          </a:p>
        </p:txBody>
      </p:sp>
      <p:sp>
        <p:nvSpPr>
          <p:cNvPr id="5" name="Footer Placeholder 4">
            <a:extLst>
              <a:ext uri="{FF2B5EF4-FFF2-40B4-BE49-F238E27FC236}">
                <a16:creationId xmlns:a16="http://schemas.microsoft.com/office/drawing/2014/main" id="{52570ED0-7D44-4FF8-92F7-FED2163682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F0DD4EBB-6171-437D-86D8-10D8E964D2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3B6FF7-C5C7-4F8C-8DAC-678BBF9F32F3}" type="slidenum">
              <a:rPr lang="lv-LV" smtClean="0"/>
              <a:t>‹#›</a:t>
            </a:fld>
            <a:endParaRPr lang="lv-LV"/>
          </a:p>
        </p:txBody>
      </p:sp>
    </p:spTree>
    <p:extLst>
      <p:ext uri="{BB962C8B-B14F-4D97-AF65-F5344CB8AC3E}">
        <p14:creationId xmlns:p14="http://schemas.microsoft.com/office/powerpoint/2010/main" val="3211172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eur-lex.europa.eu/eli/reg/2014/508/oj/?locale=LV"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likumi.lv/ta/id/277440#p21"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hyperlink" Target="http://www.lad.gov.lv/lv/atbalsta-veidi/projekti-un-investicijas/paraugi-un-vadlinijas/buvniecibas-vadlinijas/"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eur-lex.europa.eu/eli/reg/2014/508/oj/?locale=LV"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eur-lex.europa.eu/eli/reg/2014/508/oj/?locale=LV" TargetMode="External"/><Relationship Id="rId2" Type="http://schemas.openxmlformats.org/officeDocument/2006/relationships/hyperlink" Target="https://likumi.lv/ta/id/81050-biedribu-un-nodibinajumu-likums"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eur-lex.europa.eu/eli/reg/2014/508/oj/?locale=LV"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1803C-6D3F-4320-90A1-2795F08A939B}"/>
              </a:ext>
            </a:extLst>
          </p:cNvPr>
          <p:cNvSpPr>
            <a:spLocks noGrp="1"/>
          </p:cNvSpPr>
          <p:nvPr>
            <p:ph type="title"/>
          </p:nvPr>
        </p:nvSpPr>
        <p:spPr>
          <a:xfrm>
            <a:off x="2362954" y="197530"/>
            <a:ext cx="9451818" cy="2998343"/>
          </a:xfrm>
        </p:spPr>
        <p:txBody>
          <a:bodyPr>
            <a:normAutofit fontScale="90000"/>
          </a:bodyPr>
          <a:lstStyle/>
          <a:p>
            <a:br>
              <a:rPr lang="lv-LV" sz="1600" b="1" dirty="0">
                <a:latin typeface="+mn-lt"/>
              </a:rPr>
            </a:br>
            <a:br>
              <a:rPr lang="lv-LV" sz="1600" b="1" dirty="0">
                <a:latin typeface="+mn-lt"/>
              </a:rPr>
            </a:br>
            <a:br>
              <a:rPr lang="lv-LV" sz="1600" b="1" dirty="0">
                <a:latin typeface="+mn-lt"/>
              </a:rPr>
            </a:br>
            <a:br>
              <a:rPr lang="lv-LV" sz="1600" b="1" dirty="0">
                <a:latin typeface="+mn-lt"/>
              </a:rPr>
            </a:br>
            <a:br>
              <a:rPr lang="lv-LV" sz="1600" b="1" dirty="0">
                <a:latin typeface="+mn-lt"/>
              </a:rPr>
            </a:br>
            <a:br>
              <a:rPr lang="lv-LV" sz="1600" b="1" dirty="0">
                <a:latin typeface="+mn-lt"/>
              </a:rPr>
            </a:br>
            <a:br>
              <a:rPr lang="lv-LV" sz="1600" b="1" dirty="0">
                <a:latin typeface="+mn-lt"/>
              </a:rPr>
            </a:br>
            <a:br>
              <a:rPr lang="lv-LV" sz="1600" b="1" dirty="0">
                <a:latin typeface="+mn-lt"/>
              </a:rPr>
            </a:br>
            <a:r>
              <a:rPr lang="lv-LV" sz="1600" b="1" dirty="0">
                <a:latin typeface="+mn-lt"/>
              </a:rPr>
              <a:t>                                                       </a:t>
            </a:r>
            <a:br>
              <a:rPr lang="lv-LV" sz="1600" dirty="0">
                <a:latin typeface="+mn-lt"/>
              </a:rPr>
            </a:br>
            <a:r>
              <a:rPr lang="lv-LV" sz="1600" dirty="0">
                <a:latin typeface="+mn-lt"/>
              </a:rPr>
              <a:t>                                                                              </a:t>
            </a:r>
            <a:br>
              <a:rPr lang="lv-LV" sz="1600" dirty="0">
                <a:latin typeface="+mn-lt"/>
              </a:rPr>
            </a:br>
            <a:r>
              <a:rPr lang="lv-LV" sz="1600" b="1" dirty="0">
                <a:latin typeface="+mn-lt"/>
              </a:rPr>
              <a:t>  </a:t>
            </a:r>
            <a:br>
              <a:rPr lang="lv-LV" sz="1600" dirty="0">
                <a:latin typeface="+mn-lt"/>
              </a:rPr>
            </a:br>
            <a:br>
              <a:rPr lang="lv-LV" dirty="0"/>
            </a:br>
            <a:endParaRPr lang="lv-LV" dirty="0"/>
          </a:p>
        </p:txBody>
      </p:sp>
      <p:pic>
        <p:nvPicPr>
          <p:cNvPr id="5" name="Content Placeholder 4">
            <a:extLst>
              <a:ext uri="{FF2B5EF4-FFF2-40B4-BE49-F238E27FC236}">
                <a16:creationId xmlns:a16="http://schemas.microsoft.com/office/drawing/2014/main" id="{BFAF4B25-AC91-4E28-BFF0-738FA33AD5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7228" y="0"/>
            <a:ext cx="11814772" cy="6858000"/>
          </a:xfrm>
        </p:spPr>
      </p:pic>
      <p:pic>
        <p:nvPicPr>
          <p:cNvPr id="1032" name="Picture 5" descr="lv_id_logo_1228b">
            <a:extLst>
              <a:ext uri="{FF2B5EF4-FFF2-40B4-BE49-F238E27FC236}">
                <a16:creationId xmlns:a16="http://schemas.microsoft.com/office/drawing/2014/main" id="{136E8594-5F95-411F-943E-256AC9189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422" t="32587" r="14633" b="32332"/>
          <a:stretch>
            <a:fillRect/>
          </a:stretch>
        </p:blipFill>
        <p:spPr bwMode="auto">
          <a:xfrm>
            <a:off x="3858246" y="484409"/>
            <a:ext cx="1579188" cy="41275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descr="http://www.lad.gov.lv/files/ejzf_logo_57c6b.jpg">
            <a:extLst>
              <a:ext uri="{FF2B5EF4-FFF2-40B4-BE49-F238E27FC236}">
                <a16:creationId xmlns:a16="http://schemas.microsoft.com/office/drawing/2014/main" id="{4C9C5563-6F2C-497B-A245-562074B92A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6379" y="555087"/>
            <a:ext cx="2020036" cy="32356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7" descr="https://www.zm.gov.lv/public/ck/images/ZM/ES%20logo/Leader_logo_150pxl.jpg">
            <a:extLst>
              <a:ext uri="{FF2B5EF4-FFF2-40B4-BE49-F238E27FC236}">
                <a16:creationId xmlns:a16="http://schemas.microsoft.com/office/drawing/2014/main" id="{D7900E01-F599-43EF-B4C2-A80531D972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4921" y="499395"/>
            <a:ext cx="496730" cy="371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1" descr="elfla_logo_jpg">
            <a:extLst>
              <a:ext uri="{FF2B5EF4-FFF2-40B4-BE49-F238E27FC236}">
                <a16:creationId xmlns:a16="http://schemas.microsoft.com/office/drawing/2014/main" id="{FF3645D9-0660-4BF7-A932-473E613B3D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9674" y="527113"/>
            <a:ext cx="2218728" cy="3524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8" descr="logo">
            <a:extLst>
              <a:ext uri="{FF2B5EF4-FFF2-40B4-BE49-F238E27FC236}">
                <a16:creationId xmlns:a16="http://schemas.microsoft.com/office/drawing/2014/main" id="{094220C1-47E4-4594-9BAA-1815F02D55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2896" y="457200"/>
            <a:ext cx="539857" cy="43259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3">
            <a:extLst>
              <a:ext uri="{FF2B5EF4-FFF2-40B4-BE49-F238E27FC236}">
                <a16:creationId xmlns:a16="http://schemas.microsoft.com/office/drawing/2014/main" id="{28A1D1A5-3798-4A8E-85F0-D14257D9EE0F}"/>
              </a:ext>
            </a:extLst>
          </p:cNvPr>
          <p:cNvSpPr>
            <a:spLocks noChangeArrowheads="1"/>
          </p:cNvSpPr>
          <p:nvPr/>
        </p:nvSpPr>
        <p:spPr bwMode="auto">
          <a:xfrm>
            <a:off x="762100" y="0"/>
            <a:ext cx="1589536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lv-LV"/>
          </a:p>
        </p:txBody>
      </p:sp>
      <p:sp>
        <p:nvSpPr>
          <p:cNvPr id="11" name="Rectangle 14">
            <a:extLst>
              <a:ext uri="{FF2B5EF4-FFF2-40B4-BE49-F238E27FC236}">
                <a16:creationId xmlns:a16="http://schemas.microsoft.com/office/drawing/2014/main" id="{3384CDBE-0031-490E-9D06-7120C23F762A}"/>
              </a:ext>
            </a:extLst>
          </p:cNvPr>
          <p:cNvSpPr>
            <a:spLocks noChangeArrowheads="1"/>
          </p:cNvSpPr>
          <p:nvPr/>
        </p:nvSpPr>
        <p:spPr bwMode="auto">
          <a:xfrm>
            <a:off x="762100" y="457200"/>
            <a:ext cx="1589536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lv-LV"/>
          </a:p>
        </p:txBody>
      </p:sp>
      <p:sp>
        <p:nvSpPr>
          <p:cNvPr id="12" name="Rectangle 11">
            <a:extLst>
              <a:ext uri="{FF2B5EF4-FFF2-40B4-BE49-F238E27FC236}">
                <a16:creationId xmlns:a16="http://schemas.microsoft.com/office/drawing/2014/main" id="{B48C1A91-D463-4686-8C3D-B9EB45EF478A}"/>
              </a:ext>
            </a:extLst>
          </p:cNvPr>
          <p:cNvSpPr/>
          <p:nvPr/>
        </p:nvSpPr>
        <p:spPr>
          <a:xfrm>
            <a:off x="377228" y="1227158"/>
            <a:ext cx="11881164" cy="710131"/>
          </a:xfrm>
          <a:prstGeom prst="rect">
            <a:avLst/>
          </a:prstGeom>
        </p:spPr>
        <p:txBody>
          <a:bodyPr wrap="square">
            <a:spAutoFit/>
          </a:bodyPr>
          <a:lstStyle/>
          <a:p>
            <a:pPr>
              <a:lnSpc>
                <a:spcPct val="107000"/>
              </a:lnSpc>
              <a:spcAft>
                <a:spcPts val="800"/>
              </a:spcAft>
            </a:pPr>
            <a:endParaRPr lang="lv-LV"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lv-LV"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lv-LV"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16BB7A3A-0FF4-4018-9AA4-C4488D395BFB}"/>
              </a:ext>
            </a:extLst>
          </p:cNvPr>
          <p:cNvSpPr/>
          <p:nvPr/>
        </p:nvSpPr>
        <p:spPr>
          <a:xfrm>
            <a:off x="590844" y="1149464"/>
            <a:ext cx="6499274" cy="1754326"/>
          </a:xfrm>
          <a:prstGeom prst="rect">
            <a:avLst/>
          </a:prstGeom>
        </p:spPr>
        <p:txBody>
          <a:bodyPr wrap="square">
            <a:spAutoFit/>
          </a:bodyPr>
          <a:lstStyle/>
          <a:p>
            <a:r>
              <a:rPr lang="lv-LV" b="1" dirty="0">
                <a:solidFill>
                  <a:schemeClr val="accent6">
                    <a:lumMod val="50000"/>
                  </a:schemeClr>
                </a:solidFill>
              </a:rPr>
              <a:t>Papildus informācija un jaunumi:</a:t>
            </a:r>
          </a:p>
          <a:p>
            <a:r>
              <a:rPr lang="lv-LV" b="1" u="sng" dirty="0">
                <a:solidFill>
                  <a:schemeClr val="accent6">
                    <a:lumMod val="50000"/>
                  </a:schemeClr>
                </a:solidFill>
              </a:rPr>
              <a:t>www.jurkante.lv,</a:t>
            </a:r>
          </a:p>
          <a:p>
            <a:r>
              <a:rPr lang="lv-LV" b="1" dirty="0">
                <a:solidFill>
                  <a:schemeClr val="accent6">
                    <a:lumMod val="50000"/>
                  </a:schemeClr>
                </a:solidFill>
              </a:rPr>
              <a:t>Konsultācijas: Salacgrīvā, Rīgas ielā 2, 2.st. </a:t>
            </a:r>
          </a:p>
          <a:p>
            <a:r>
              <a:rPr lang="lv-LV" b="1" dirty="0">
                <a:solidFill>
                  <a:schemeClr val="accent6">
                    <a:lumMod val="50000"/>
                  </a:schemeClr>
                </a:solidFill>
              </a:rPr>
              <a:t>Kontakti:</a:t>
            </a:r>
          </a:p>
          <a:p>
            <a:r>
              <a:rPr lang="lv-LV" b="1" dirty="0">
                <a:solidFill>
                  <a:schemeClr val="accent6">
                    <a:lumMod val="50000"/>
                  </a:schemeClr>
                </a:solidFill>
              </a:rPr>
              <a:t>             dzintra@jurkante.lv</a:t>
            </a:r>
          </a:p>
          <a:p>
            <a:r>
              <a:rPr lang="lv-LV" b="1" dirty="0">
                <a:solidFill>
                  <a:schemeClr val="accent6">
                    <a:lumMod val="50000"/>
                  </a:schemeClr>
                </a:solidFill>
              </a:rPr>
              <a:t>        Tel. 29427095</a:t>
            </a:r>
          </a:p>
        </p:txBody>
      </p:sp>
      <p:sp>
        <p:nvSpPr>
          <p:cNvPr id="4" name="Oval 3">
            <a:extLst>
              <a:ext uri="{FF2B5EF4-FFF2-40B4-BE49-F238E27FC236}">
                <a16:creationId xmlns:a16="http://schemas.microsoft.com/office/drawing/2014/main" id="{773CE416-CF0E-40EF-97F4-ECA6510AE3CB}"/>
              </a:ext>
            </a:extLst>
          </p:cNvPr>
          <p:cNvSpPr/>
          <p:nvPr/>
        </p:nvSpPr>
        <p:spPr>
          <a:xfrm>
            <a:off x="1434905" y="4699031"/>
            <a:ext cx="1014280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Prezentācija, kas noderētu projektu iesniedzējiem </a:t>
            </a:r>
          </a:p>
        </p:txBody>
      </p:sp>
    </p:spTree>
    <p:extLst>
      <p:ext uri="{BB962C8B-B14F-4D97-AF65-F5344CB8AC3E}">
        <p14:creationId xmlns:p14="http://schemas.microsoft.com/office/powerpoint/2010/main" val="4160323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5CC51-5F29-4F20-8445-68EFC8B292A1}"/>
              </a:ext>
            </a:extLst>
          </p:cNvPr>
          <p:cNvSpPr>
            <a:spLocks noGrp="1"/>
          </p:cNvSpPr>
          <p:nvPr>
            <p:ph type="ctrTitle"/>
          </p:nvPr>
        </p:nvSpPr>
        <p:spPr>
          <a:xfrm>
            <a:off x="674703" y="363984"/>
            <a:ext cx="11123720" cy="1429305"/>
          </a:xfrm>
        </p:spPr>
        <p:txBody>
          <a:bodyPr>
            <a:normAutofit/>
          </a:bodyPr>
          <a:lstStyle/>
          <a:p>
            <a:r>
              <a:rPr lang="lv-LV" sz="3600" b="1" dirty="0">
                <a:solidFill>
                  <a:schemeClr val="accent2">
                    <a:lumMod val="75000"/>
                  </a:schemeClr>
                </a:solidFill>
              </a:rPr>
              <a:t>Pasākumā viena atbalstāmā projekta maksimālā attiecināmo izmaksu summa ir:</a:t>
            </a:r>
          </a:p>
        </p:txBody>
      </p:sp>
      <p:sp>
        <p:nvSpPr>
          <p:cNvPr id="3" name="Subtitle 2">
            <a:extLst>
              <a:ext uri="{FF2B5EF4-FFF2-40B4-BE49-F238E27FC236}">
                <a16:creationId xmlns:a16="http://schemas.microsoft.com/office/drawing/2014/main" id="{F03EEB5B-C284-40F4-817B-A41A0B8E2460}"/>
              </a:ext>
            </a:extLst>
          </p:cNvPr>
          <p:cNvSpPr>
            <a:spLocks noGrp="1"/>
          </p:cNvSpPr>
          <p:nvPr>
            <p:ph type="subTitle" idx="1"/>
          </p:nvPr>
        </p:nvSpPr>
        <p:spPr>
          <a:xfrm>
            <a:off x="674703" y="1970843"/>
            <a:ext cx="9993297" cy="3950563"/>
          </a:xfrm>
        </p:spPr>
        <p:txBody>
          <a:bodyPr>
            <a:normAutofit/>
          </a:bodyPr>
          <a:lstStyle/>
          <a:p>
            <a:pPr algn="l"/>
            <a:r>
              <a:rPr lang="lv-LV" dirty="0"/>
              <a:t>17.1. līdz 100 000 </a:t>
            </a:r>
            <a:r>
              <a:rPr lang="lv-LV" i="1" dirty="0" err="1"/>
              <a:t>euro</a:t>
            </a:r>
            <a:r>
              <a:rPr lang="lv-LV" dirty="0"/>
              <a:t>, ja ieguldījumi būvniecībā uzņēmējdarbības infrastruktūras izveidei ir vismaz 70 procentu apmērā no projekta attiecināmo izmaksu summas;</a:t>
            </a:r>
          </a:p>
          <a:p>
            <a:pPr algn="l"/>
            <a:r>
              <a:rPr lang="lv-LV" dirty="0"/>
              <a:t>17.2. līdz 200 000 </a:t>
            </a:r>
            <a:r>
              <a:rPr lang="lv-LV" i="1" dirty="0" err="1"/>
              <a:t>euro</a:t>
            </a:r>
            <a:r>
              <a:rPr lang="lv-LV" dirty="0"/>
              <a:t> sabiedriskā labuma projektiem, ja pretendents ir vietējā pašvaldība;</a:t>
            </a:r>
          </a:p>
          <a:p>
            <a:pPr algn="l"/>
            <a:r>
              <a:rPr lang="lv-LV" dirty="0"/>
              <a:t>17.3. </a:t>
            </a:r>
            <a:r>
              <a:rPr lang="lv-LV" u="sng" dirty="0"/>
              <a:t>līdz 50 000 </a:t>
            </a:r>
            <a:r>
              <a:rPr lang="lv-LV" i="1" u="sng" dirty="0" err="1"/>
              <a:t>euro</a:t>
            </a:r>
            <a:r>
              <a:rPr lang="lv-LV" u="sng" dirty="0"/>
              <a:t> pārējiem projektiem.</a:t>
            </a:r>
          </a:p>
          <a:p>
            <a:endParaRPr lang="lv-LV" dirty="0"/>
          </a:p>
        </p:txBody>
      </p:sp>
    </p:spTree>
    <p:extLst>
      <p:ext uri="{BB962C8B-B14F-4D97-AF65-F5344CB8AC3E}">
        <p14:creationId xmlns:p14="http://schemas.microsoft.com/office/powerpoint/2010/main" val="2052520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51718-3ED1-43CD-B492-820765B2BF46}"/>
              </a:ext>
            </a:extLst>
          </p:cNvPr>
          <p:cNvSpPr>
            <a:spLocks noGrp="1"/>
          </p:cNvSpPr>
          <p:nvPr>
            <p:ph type="title"/>
          </p:nvPr>
        </p:nvSpPr>
        <p:spPr>
          <a:xfrm>
            <a:off x="838200" y="62145"/>
            <a:ext cx="10515600" cy="1296138"/>
          </a:xfrm>
        </p:spPr>
        <p:txBody>
          <a:bodyPr>
            <a:normAutofit/>
          </a:bodyPr>
          <a:lstStyle/>
          <a:p>
            <a:r>
              <a:rPr lang="lv-LV" sz="3600" b="1" dirty="0">
                <a:solidFill>
                  <a:schemeClr val="accent2">
                    <a:lumMod val="75000"/>
                  </a:schemeClr>
                </a:solidFill>
              </a:rPr>
              <a:t>Pasākumā ir noteiktas šādas attiecināmās izmaksas:</a:t>
            </a:r>
          </a:p>
        </p:txBody>
      </p:sp>
      <p:sp>
        <p:nvSpPr>
          <p:cNvPr id="3" name="Content Placeholder 2">
            <a:extLst>
              <a:ext uri="{FF2B5EF4-FFF2-40B4-BE49-F238E27FC236}">
                <a16:creationId xmlns:a16="http://schemas.microsoft.com/office/drawing/2014/main" id="{D2A170B5-8F1C-4AD7-9B48-5ABBA5D9ACC2}"/>
              </a:ext>
            </a:extLst>
          </p:cNvPr>
          <p:cNvSpPr>
            <a:spLocks noGrp="1"/>
          </p:cNvSpPr>
          <p:nvPr>
            <p:ph idx="1"/>
          </p:nvPr>
        </p:nvSpPr>
        <p:spPr>
          <a:xfrm>
            <a:off x="328474" y="994300"/>
            <a:ext cx="11496582" cy="5717218"/>
          </a:xfrm>
        </p:spPr>
        <p:txBody>
          <a:bodyPr>
            <a:normAutofit fontScale="25000" lnSpcReduction="20000"/>
          </a:bodyPr>
          <a:lstStyle/>
          <a:p>
            <a:r>
              <a:rPr lang="lv-LV" sz="7200" dirty="0"/>
              <a:t>21.1. jaunu pamatlīdzekļu un programmu nodrošinājuma iegāde un uzstādīšana, kā arī muzeja eksponātu atjaunošana;</a:t>
            </a:r>
          </a:p>
          <a:p>
            <a:r>
              <a:rPr lang="lv-LV" sz="7200" dirty="0"/>
              <a:t>21.2. jaunas būvniecības, būves pārbūves, ierīkošanas (būvdarbi inženierbūves montāžai, ieguldīšanai vai novietošanai pamatnē vai būvē), novietošanas (būvdarbi iepriekš izgatavotas būves salikšanai no gataviem elementiem paredzētajā novietnē, neizbūvējot pamatus vai pamatni dziļāk par 30 centimetriem) un atjaunošanas izmaksas (tai skaitā pielāgošanai atjaunojamo energoresursu izmantošanai vai energoefektivitātes uzlabošanai), pamatojoties uz līgumiem ar trešajām personām, kas ir atbildīgas par darbu izpildi;</a:t>
            </a:r>
          </a:p>
          <a:p>
            <a:r>
              <a:rPr lang="lv-LV" sz="7200" dirty="0"/>
              <a:t>21.3. jaunu būvmateriālu iegādes izmaksas, pamatojoties uz būvprojektu, kura būvatļaujā izdarīta atzīme par projektēšanas nosacījumu izpildi, vai pretendenta sastādītu tāmi, ja būvvalde pretendentam izsniegusi paskaidrojuma rakstu vai apliecinājuma karti;</a:t>
            </a:r>
          </a:p>
          <a:p>
            <a:r>
              <a:rPr lang="lv-LV" sz="7200" dirty="0"/>
              <a:t>21.4. teritorijas labiekārtošanas izmaksas, piemēram, asfaltēšana vai cita klājuma ieklāšana, žoga izbūve, zāliena, ilggadīgo stādījumu un ārējā apgaismojuma ierīkošana;</a:t>
            </a:r>
          </a:p>
          <a:p>
            <a:r>
              <a:rPr lang="lv-LV" sz="7200" dirty="0"/>
              <a:t>21.5. ja pretendents ir biedrība un paredzēts īstenot kopprojektu, –vietējās produkcijas mārketinga izmaksas:</a:t>
            </a:r>
          </a:p>
          <a:p>
            <a:r>
              <a:rPr lang="lv-LV" sz="7200" dirty="0"/>
              <a:t>21.5.1. reklāmas izdevumi vietējās rīcības grupas teritorijā;</a:t>
            </a:r>
          </a:p>
          <a:p>
            <a:r>
              <a:rPr lang="lv-LV" sz="7200" dirty="0"/>
              <a:t>21.5.2. internetveikala izveides izdevumi;</a:t>
            </a:r>
          </a:p>
          <a:p>
            <a:r>
              <a:rPr lang="lv-LV" sz="7200" dirty="0"/>
              <a:t>21.5.</a:t>
            </a:r>
            <a:r>
              <a:rPr lang="lv-LV" sz="7200" baseline="30000" dirty="0"/>
              <a:t>1</a:t>
            </a:r>
            <a:r>
              <a:rPr lang="lv-LV" sz="7200" dirty="0"/>
              <a:t> šo noteikumu 7.3. apakšpunktā minētajam pretendentam – jauna galvenā stacionārā dzinēja nomaiņa uz zvejas kuģa, kura garums ir līdz 12 metriem, ja jaunā galvenā stacionārā dzinēja jauda kilovatos nepārsniedz vecā galvenā stacionārā dzinēja jaudu. Dzinēja nomaiņa ir attiecināma, ja vecā galvenā stacionārā dzinēja un jaunā galvenā stacionārā dzinēja jauda ir verificēta un fiziski pārbaudīta saskaņā ar regulas Nr. </a:t>
            </a:r>
            <a:r>
              <a:rPr lang="lv-LV" sz="7200" dirty="0">
                <a:hlinkClick r:id="rId3"/>
              </a:rPr>
              <a:t>508/2014</a:t>
            </a:r>
            <a:r>
              <a:rPr lang="lv-LV" sz="7200" dirty="0"/>
              <a:t> 41. panta 5. punktu vai sertificēta saskaņā ar regulas Nr. </a:t>
            </a:r>
            <a:r>
              <a:rPr lang="lv-LV" sz="7200" dirty="0">
                <a:hlinkClick r:id="rId3"/>
              </a:rPr>
              <a:t>508/2014</a:t>
            </a:r>
            <a:r>
              <a:rPr lang="lv-LV" sz="7200" dirty="0"/>
              <a:t> 41. panta 4. punktu;</a:t>
            </a:r>
          </a:p>
          <a:p>
            <a:r>
              <a:rPr lang="lv-LV" sz="7200" dirty="0"/>
              <a:t>21.6. vispārējās izmaksas, tai skaitā arhitektu, inženieru un konsultantu honorāri, ekspertīzes, būvuzraudzības un autoruzraudzības pakalpojumu, juridisko pakalpojumu, zvejas kuģa dzinēja tehniskās mērīšanas, tehniski ekonomisko pamatojumu, nomas līguma reģistrācijas zemesgrāmatā, kā arī patentu un licenču saņemšanas izmaksas un energoefektivitātes audita sagatavošanas izmaksas, kas ir tieši saistītas ar projekta sagatavošanu vai īstenošanu un nepārsniedz septiņus procentus no pārējo šo noteikumu </a:t>
            </a:r>
            <a:r>
              <a:rPr lang="lv-LV" sz="7200" dirty="0">
                <a:hlinkClick r:id="rId4"/>
              </a:rPr>
              <a:t>21. punktā</a:t>
            </a:r>
            <a:r>
              <a:rPr lang="lv-LV" sz="7200" dirty="0"/>
              <a:t> minēto attiecināmo izmaksu kopsummas, tai skaitā:  (((  2% un 7%  ))</a:t>
            </a:r>
          </a:p>
          <a:p>
            <a:endParaRPr lang="lv-LV" dirty="0"/>
          </a:p>
        </p:txBody>
      </p:sp>
    </p:spTree>
    <p:extLst>
      <p:ext uri="{BB962C8B-B14F-4D97-AF65-F5344CB8AC3E}">
        <p14:creationId xmlns:p14="http://schemas.microsoft.com/office/powerpoint/2010/main" val="1145099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54EBA-FF5D-4AD8-B7D9-1A9EAF7A310E}"/>
              </a:ext>
            </a:extLst>
          </p:cNvPr>
          <p:cNvSpPr>
            <a:spLocks noGrp="1"/>
          </p:cNvSpPr>
          <p:nvPr>
            <p:ph type="ctrTitle"/>
          </p:nvPr>
        </p:nvSpPr>
        <p:spPr>
          <a:xfrm>
            <a:off x="1524000" y="218662"/>
            <a:ext cx="9144000" cy="947530"/>
          </a:xfrm>
        </p:spPr>
        <p:txBody>
          <a:bodyPr>
            <a:normAutofit/>
          </a:bodyPr>
          <a:lstStyle/>
          <a:p>
            <a:r>
              <a:rPr lang="lv-LV" sz="3200" b="1" dirty="0">
                <a:solidFill>
                  <a:schemeClr val="accent2">
                    <a:lumMod val="75000"/>
                  </a:schemeClr>
                </a:solidFill>
                <a:latin typeface="Times New Roman" panose="02020603050405020304" pitchFamily="18" charset="0"/>
                <a:cs typeface="Times New Roman" panose="02020603050405020304" pitchFamily="18" charset="0"/>
              </a:rPr>
              <a:t>Projekta iesniegšana un īstenošana </a:t>
            </a:r>
            <a:endParaRPr lang="lv-LV" sz="3200" dirty="0">
              <a:solidFill>
                <a:schemeClr val="accent2">
                  <a:lumMod val="75000"/>
                </a:schemeClr>
              </a:solidFill>
            </a:endParaRPr>
          </a:p>
        </p:txBody>
      </p:sp>
      <p:sp>
        <p:nvSpPr>
          <p:cNvPr id="3" name="Subtitle 2">
            <a:extLst>
              <a:ext uri="{FF2B5EF4-FFF2-40B4-BE49-F238E27FC236}">
                <a16:creationId xmlns:a16="http://schemas.microsoft.com/office/drawing/2014/main" id="{2DAC5EE3-E081-476F-8019-DCB542B0FAD7}"/>
              </a:ext>
            </a:extLst>
          </p:cNvPr>
          <p:cNvSpPr>
            <a:spLocks noGrp="1"/>
          </p:cNvSpPr>
          <p:nvPr>
            <p:ph type="subTitle" idx="1"/>
          </p:nvPr>
        </p:nvSpPr>
        <p:spPr>
          <a:xfrm>
            <a:off x="1524000" y="1600201"/>
            <a:ext cx="9144000" cy="5039137"/>
          </a:xfrm>
        </p:spPr>
        <p:txBody>
          <a:bodyPr/>
          <a:lstStyle/>
          <a:p>
            <a:pPr marL="342900" indent="-342900" algn="l">
              <a:buFont typeface="Arial" panose="020B0604020202020204" pitchFamily="34" charset="0"/>
              <a:buChar char="•"/>
            </a:pPr>
            <a:r>
              <a:rPr lang="lv-LV" dirty="0">
                <a:solidFill>
                  <a:schemeClr val="accent5">
                    <a:lumMod val="50000"/>
                  </a:schemeClr>
                </a:solidFill>
                <a:latin typeface="Times New Roman" panose="02020603050405020304" pitchFamily="18" charset="0"/>
                <a:cs typeface="Times New Roman" panose="02020603050405020304" pitchFamily="18" charset="0"/>
              </a:rPr>
              <a:t>Projektu var uzsākt realizēt</a:t>
            </a:r>
            <a:r>
              <a:rPr lang="lv-LV" dirty="0">
                <a:latin typeface="Times New Roman" panose="02020603050405020304" pitchFamily="18" charset="0"/>
                <a:cs typeface="Times New Roman" panose="02020603050405020304" pitchFamily="18" charset="0"/>
              </a:rPr>
              <a:t>, uzņemoties finanšu risku, pēc projekta iesniegšanas LAD, t.i. ~</a:t>
            </a:r>
            <a:r>
              <a:rPr lang="lv-LV" dirty="0">
                <a:solidFill>
                  <a:schemeClr val="accent5">
                    <a:lumMod val="50000"/>
                  </a:schemeClr>
                </a:solidFill>
                <a:latin typeface="Times New Roman" panose="02020603050405020304" pitchFamily="18" charset="0"/>
                <a:cs typeface="Times New Roman" panose="02020603050405020304" pitchFamily="18" charset="0"/>
              </a:rPr>
              <a:t>1 mēnesi pēc projekta iesniegšanas VRG</a:t>
            </a:r>
            <a:r>
              <a:rPr lang="lv-LV" dirty="0">
                <a:latin typeface="Times New Roman" panose="02020603050405020304" pitchFamily="18" charset="0"/>
                <a:cs typeface="Times New Roman" panose="02020603050405020304" pitchFamily="18" charset="0"/>
              </a:rPr>
              <a:t>;</a:t>
            </a:r>
          </a:p>
          <a:p>
            <a:pPr marL="342900" indent="-342900" algn="l">
              <a:buFont typeface="Arial" panose="020B0604020202020204" pitchFamily="34" charset="0"/>
              <a:buChar char="•"/>
            </a:pPr>
            <a:r>
              <a:rPr lang="lv-LV" dirty="0">
                <a:solidFill>
                  <a:schemeClr val="accent5">
                    <a:lumMod val="50000"/>
                  </a:schemeClr>
                </a:solidFill>
                <a:latin typeface="Times New Roman" panose="02020603050405020304" pitchFamily="18" charset="0"/>
                <a:cs typeface="Times New Roman" panose="02020603050405020304" pitchFamily="18" charset="0"/>
              </a:rPr>
              <a:t>Projekta realizācijas </a:t>
            </a:r>
            <a:r>
              <a:rPr lang="lv-LV" dirty="0" err="1">
                <a:solidFill>
                  <a:schemeClr val="accent5">
                    <a:lumMod val="50000"/>
                  </a:schemeClr>
                </a:solidFill>
                <a:latin typeface="Times New Roman" panose="02020603050405020304" pitchFamily="18" charset="0"/>
                <a:cs typeface="Times New Roman" panose="02020603050405020304" pitchFamily="18" charset="0"/>
              </a:rPr>
              <a:t>max</a:t>
            </a:r>
            <a:r>
              <a:rPr lang="lv-LV" dirty="0">
                <a:solidFill>
                  <a:schemeClr val="accent5">
                    <a:lumMod val="50000"/>
                  </a:schemeClr>
                </a:solidFill>
                <a:latin typeface="Times New Roman" panose="02020603050405020304" pitchFamily="18" charset="0"/>
                <a:cs typeface="Times New Roman" panose="02020603050405020304" pitchFamily="18" charset="0"/>
              </a:rPr>
              <a:t>. termiņš- </a:t>
            </a:r>
            <a:r>
              <a:rPr lang="lv-LV" dirty="0">
                <a:latin typeface="Times New Roman" panose="02020603050405020304" pitchFamily="18" charset="0"/>
                <a:cs typeface="Times New Roman" panose="02020603050405020304" pitchFamily="18" charset="0"/>
              </a:rPr>
              <a:t>1 (2) gads, jāuzsāk īstenot 6 </a:t>
            </a:r>
            <a:r>
              <a:rPr lang="lv-LV" dirty="0" err="1">
                <a:latin typeface="Times New Roman" panose="02020603050405020304" pitchFamily="18" charset="0"/>
                <a:cs typeface="Times New Roman" panose="02020603050405020304" pitchFamily="18" charset="0"/>
              </a:rPr>
              <a:t>mēn</a:t>
            </a:r>
            <a:r>
              <a:rPr lang="lv-LV" dirty="0">
                <a:latin typeface="Times New Roman" panose="02020603050405020304" pitchFamily="18" charset="0"/>
                <a:cs typeface="Times New Roman" panose="02020603050405020304" pitchFamily="18" charset="0"/>
              </a:rPr>
              <a:t>. laikā;</a:t>
            </a:r>
          </a:p>
          <a:p>
            <a:pPr marL="342900" indent="-342900" algn="l">
              <a:buFont typeface="Arial" panose="020B0604020202020204" pitchFamily="34" charset="0"/>
              <a:buChar char="•"/>
            </a:pPr>
            <a:r>
              <a:rPr lang="lv-LV" dirty="0">
                <a:latin typeface="Times New Roman" panose="02020603050405020304" pitchFamily="18" charset="0"/>
                <a:cs typeface="Times New Roman" panose="02020603050405020304" pitchFamily="18" charset="0"/>
              </a:rPr>
              <a:t>Lai iesniegtu projektu, pretendentam </a:t>
            </a:r>
            <a:r>
              <a:rPr lang="lv-LV" dirty="0">
                <a:solidFill>
                  <a:schemeClr val="accent5">
                    <a:lumMod val="50000"/>
                  </a:schemeClr>
                </a:solidFill>
                <a:latin typeface="Times New Roman" panose="02020603050405020304" pitchFamily="18" charset="0"/>
                <a:cs typeface="Times New Roman" panose="02020603050405020304" pitchFamily="18" charset="0"/>
              </a:rPr>
              <a:t>jābūt reģistrētam kā LAD </a:t>
            </a:r>
            <a:r>
              <a:rPr lang="lv-LV" dirty="0" err="1">
                <a:solidFill>
                  <a:schemeClr val="accent5">
                    <a:lumMod val="50000"/>
                  </a:schemeClr>
                </a:solidFill>
                <a:latin typeface="Times New Roman" panose="02020603050405020304" pitchFamily="18" charset="0"/>
                <a:cs typeface="Times New Roman" panose="02020603050405020304" pitchFamily="18" charset="0"/>
              </a:rPr>
              <a:t>klientam</a:t>
            </a:r>
            <a:r>
              <a:rPr lang="lv-LV" dirty="0" err="1">
                <a:latin typeface="Times New Roman" panose="02020603050405020304" pitchFamily="18" charset="0"/>
                <a:cs typeface="Times New Roman" panose="02020603050405020304" pitchFamily="18" charset="0"/>
              </a:rPr>
              <a:t>,un</a:t>
            </a:r>
            <a:r>
              <a:rPr lang="lv-LV" dirty="0">
                <a:latin typeface="Times New Roman" panose="02020603050405020304" pitchFamily="18" charset="0"/>
                <a:cs typeface="Times New Roman" panose="02020603050405020304" pitchFamily="18" charset="0"/>
              </a:rPr>
              <a:t> jābūt piekļuvei EPS;</a:t>
            </a:r>
          </a:p>
          <a:p>
            <a:pPr marL="342900" indent="-342900" algn="l">
              <a:buFont typeface="Arial" panose="020B0604020202020204" pitchFamily="34" charset="0"/>
              <a:buChar char="•"/>
            </a:pPr>
            <a:r>
              <a:rPr lang="lv-LV" dirty="0">
                <a:solidFill>
                  <a:schemeClr val="accent5">
                    <a:lumMod val="50000"/>
                  </a:schemeClr>
                </a:solidFill>
                <a:latin typeface="Times New Roman" panose="02020603050405020304" pitchFamily="18" charset="0"/>
                <a:cs typeface="Times New Roman" panose="02020603050405020304" pitchFamily="18" charset="0"/>
              </a:rPr>
              <a:t>Projekta </a:t>
            </a:r>
            <a:r>
              <a:rPr lang="lv-LV" dirty="0" err="1">
                <a:solidFill>
                  <a:schemeClr val="accent5">
                    <a:lumMod val="50000"/>
                  </a:schemeClr>
                </a:solidFill>
                <a:latin typeface="Times New Roman" panose="02020603050405020304" pitchFamily="18" charset="0"/>
                <a:cs typeface="Times New Roman" panose="02020603050405020304" pitchFamily="18" charset="0"/>
              </a:rPr>
              <a:t>priekšfinansēšana</a:t>
            </a:r>
            <a:r>
              <a:rPr lang="lv-LV" dirty="0">
                <a:solidFill>
                  <a:schemeClr val="accent5">
                    <a:lumMod val="50000"/>
                  </a:schemeClr>
                </a:solidFill>
                <a:latin typeface="Times New Roman" panose="02020603050405020304" pitchFamily="18" charset="0"/>
                <a:cs typeface="Times New Roman" panose="02020603050405020304" pitchFamily="18" charset="0"/>
              </a:rPr>
              <a:t> </a:t>
            </a:r>
            <a:r>
              <a:rPr lang="lv-LV" dirty="0">
                <a:latin typeface="Times New Roman" panose="02020603050405020304" pitchFamily="18" charset="0"/>
                <a:cs typeface="Times New Roman" panose="02020603050405020304" pitchFamily="18" charset="0"/>
              </a:rPr>
              <a:t>jānodrošina par saviem vai kredīta līdzekļiem vismaz par privātā ieguldījuma daļu, ja izmanto darījuma kontu;</a:t>
            </a:r>
          </a:p>
          <a:p>
            <a:pPr marL="342900" indent="-342900" algn="l">
              <a:buFont typeface="Arial" panose="020B0604020202020204" pitchFamily="34" charset="0"/>
              <a:buChar char="•"/>
            </a:pPr>
            <a:r>
              <a:rPr lang="lv-LV" dirty="0">
                <a:latin typeface="Times New Roman" panose="02020603050405020304" pitchFamily="18" charset="0"/>
                <a:cs typeface="Times New Roman" panose="02020603050405020304" pitchFamily="18" charset="0"/>
              </a:rPr>
              <a:t>Ja atbalsta pretendents (</a:t>
            </a:r>
            <a:r>
              <a:rPr lang="lv-LV" dirty="0" err="1">
                <a:latin typeface="Times New Roman" panose="02020603050405020304" pitchFamily="18" charset="0"/>
                <a:cs typeface="Times New Roman" panose="02020603050405020304" pitchFamily="18" charset="0"/>
              </a:rPr>
              <a:t>fiz.p</a:t>
            </a:r>
            <a:r>
              <a:rPr lang="lv-LV" dirty="0">
                <a:latin typeface="Times New Roman" panose="02020603050405020304" pitchFamily="18" charset="0"/>
                <a:cs typeface="Times New Roman" panose="02020603050405020304" pitchFamily="18" charset="0"/>
              </a:rPr>
              <a:t>) pēc projekta apstiprināšanas izveido SIA, tad pretendentam tajā jāpieder vismaz 51% kapitāla daļas un paraksta tiesības;</a:t>
            </a:r>
          </a:p>
          <a:p>
            <a:endParaRPr lang="lv-LV" dirty="0"/>
          </a:p>
        </p:txBody>
      </p:sp>
    </p:spTree>
    <p:extLst>
      <p:ext uri="{BB962C8B-B14F-4D97-AF65-F5344CB8AC3E}">
        <p14:creationId xmlns:p14="http://schemas.microsoft.com/office/powerpoint/2010/main" val="691718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A4BED-64A2-4790-9D3A-84E7CA3155FA}"/>
              </a:ext>
            </a:extLst>
          </p:cNvPr>
          <p:cNvSpPr>
            <a:spLocks noGrp="1"/>
          </p:cNvSpPr>
          <p:nvPr>
            <p:ph type="ctrTitle"/>
          </p:nvPr>
        </p:nvSpPr>
        <p:spPr>
          <a:xfrm>
            <a:off x="1524000" y="145775"/>
            <a:ext cx="9144000" cy="596347"/>
          </a:xfrm>
        </p:spPr>
        <p:txBody>
          <a:bodyPr>
            <a:normAutofit/>
          </a:bodyPr>
          <a:lstStyle/>
          <a:p>
            <a:r>
              <a:rPr lang="lv-LV" sz="3200" b="1" dirty="0">
                <a:solidFill>
                  <a:schemeClr val="accent2">
                    <a:lumMod val="75000"/>
                  </a:schemeClr>
                </a:solidFill>
              </a:rPr>
              <a:t>Elektroniskā pieteikšanās sistēma </a:t>
            </a:r>
          </a:p>
        </p:txBody>
      </p:sp>
      <p:sp>
        <p:nvSpPr>
          <p:cNvPr id="3" name="Subtitle 2">
            <a:extLst>
              <a:ext uri="{FF2B5EF4-FFF2-40B4-BE49-F238E27FC236}">
                <a16:creationId xmlns:a16="http://schemas.microsoft.com/office/drawing/2014/main" id="{A91A79AC-D71F-4409-9D8C-C651DCAC0572}"/>
              </a:ext>
            </a:extLst>
          </p:cNvPr>
          <p:cNvSpPr>
            <a:spLocks noGrp="1"/>
          </p:cNvSpPr>
          <p:nvPr>
            <p:ph type="subTitle" idx="1"/>
          </p:nvPr>
        </p:nvSpPr>
        <p:spPr>
          <a:xfrm>
            <a:off x="1524000" y="848139"/>
            <a:ext cx="9144000" cy="4409661"/>
          </a:xfrm>
        </p:spPr>
        <p:txBody>
          <a:bodyPr/>
          <a:lstStyle/>
          <a:p>
            <a:endParaRPr lang="lv-LV" dirty="0"/>
          </a:p>
        </p:txBody>
      </p:sp>
      <p:pic>
        <p:nvPicPr>
          <p:cNvPr id="4" name="Content Placeholder 6">
            <a:extLst>
              <a:ext uri="{FF2B5EF4-FFF2-40B4-BE49-F238E27FC236}">
                <a16:creationId xmlns:a16="http://schemas.microsoft.com/office/drawing/2014/main" id="{9D35948E-72C9-404A-837F-B53A42F1A1A5}"/>
              </a:ext>
            </a:extLst>
          </p:cNvPr>
          <p:cNvPicPr>
            <a:picLocks noGrp="1" noChangeAspect="1"/>
          </p:cNvPicPr>
          <p:nvPr>
            <p:ph idx="1"/>
          </p:nvPr>
        </p:nvPicPr>
        <p:blipFill rotWithShape="1">
          <a:blip r:embed="rId2"/>
          <a:srcRect t="4517"/>
          <a:stretch/>
        </p:blipFill>
        <p:spPr>
          <a:xfrm>
            <a:off x="467794" y="848139"/>
            <a:ext cx="11203871" cy="5759035"/>
          </a:xfrm>
          <a:prstGeom prst="rect">
            <a:avLst/>
          </a:prstGeom>
        </p:spPr>
      </p:pic>
    </p:spTree>
    <p:extLst>
      <p:ext uri="{BB962C8B-B14F-4D97-AF65-F5344CB8AC3E}">
        <p14:creationId xmlns:p14="http://schemas.microsoft.com/office/powerpoint/2010/main" val="461291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6156C2D2-0BF8-46F7-A86A-912E0D3C0BF6}"/>
              </a:ext>
            </a:extLst>
          </p:cNvPr>
          <p:cNvPicPr>
            <a:picLocks noChangeAspect="1"/>
          </p:cNvPicPr>
          <p:nvPr/>
        </p:nvPicPr>
        <p:blipFill rotWithShape="1">
          <a:blip r:embed="rId2"/>
          <a:srcRect t="3954" r="7695" b="26862"/>
          <a:stretch/>
        </p:blipFill>
        <p:spPr>
          <a:xfrm>
            <a:off x="367324" y="548640"/>
            <a:ext cx="11683999" cy="4923692"/>
          </a:xfrm>
          <a:prstGeom prst="rect">
            <a:avLst/>
          </a:prstGeom>
        </p:spPr>
      </p:pic>
      <p:pic>
        <p:nvPicPr>
          <p:cNvPr id="3" name="Content Placeholder 3">
            <a:extLst>
              <a:ext uri="{FF2B5EF4-FFF2-40B4-BE49-F238E27FC236}">
                <a16:creationId xmlns:a16="http://schemas.microsoft.com/office/drawing/2014/main" id="{22CE8AF0-1F63-422A-874D-64F95BEA5F72}"/>
              </a:ext>
            </a:extLst>
          </p:cNvPr>
          <p:cNvPicPr>
            <a:picLocks noChangeAspect="1"/>
          </p:cNvPicPr>
          <p:nvPr/>
        </p:nvPicPr>
        <p:blipFill rotWithShape="1">
          <a:blip r:embed="rId2"/>
          <a:srcRect t="3954" r="7695" b="26862"/>
          <a:stretch/>
        </p:blipFill>
        <p:spPr>
          <a:xfrm>
            <a:off x="519724" y="701040"/>
            <a:ext cx="11683999" cy="5421464"/>
          </a:xfrm>
          <a:prstGeom prst="rect">
            <a:avLst/>
          </a:prstGeom>
        </p:spPr>
      </p:pic>
      <p:sp>
        <p:nvSpPr>
          <p:cNvPr id="4" name="TextBox 3">
            <a:extLst>
              <a:ext uri="{FF2B5EF4-FFF2-40B4-BE49-F238E27FC236}">
                <a16:creationId xmlns:a16="http://schemas.microsoft.com/office/drawing/2014/main" id="{A2E83C5F-631B-473E-B510-3559C0C341E0}"/>
              </a:ext>
            </a:extLst>
          </p:cNvPr>
          <p:cNvSpPr txBox="1"/>
          <p:nvPr/>
        </p:nvSpPr>
        <p:spPr>
          <a:xfrm>
            <a:off x="6785112" y="5486398"/>
            <a:ext cx="1749287" cy="369332"/>
          </a:xfrm>
          <a:prstGeom prst="rect">
            <a:avLst/>
          </a:prstGeom>
          <a:noFill/>
        </p:spPr>
        <p:txBody>
          <a:bodyPr wrap="square" rtlCol="0">
            <a:spAutoFit/>
          </a:bodyPr>
          <a:lstStyle/>
          <a:p>
            <a:r>
              <a:rPr lang="lv-LV" dirty="0"/>
              <a:t>EJZF </a:t>
            </a:r>
            <a:endParaRPr lang="en-GB" dirty="0"/>
          </a:p>
        </p:txBody>
      </p:sp>
    </p:spTree>
    <p:extLst>
      <p:ext uri="{BB962C8B-B14F-4D97-AF65-F5344CB8AC3E}">
        <p14:creationId xmlns:p14="http://schemas.microsoft.com/office/powerpoint/2010/main" val="2564911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E9ED4-E811-4801-9DC8-A39EBBBA2C05}"/>
              </a:ext>
            </a:extLst>
          </p:cNvPr>
          <p:cNvSpPr>
            <a:spLocks noGrp="1"/>
          </p:cNvSpPr>
          <p:nvPr>
            <p:ph type="title"/>
          </p:nvPr>
        </p:nvSpPr>
        <p:spPr>
          <a:xfrm>
            <a:off x="838200" y="365126"/>
            <a:ext cx="10515600" cy="801066"/>
          </a:xfrm>
        </p:spPr>
        <p:txBody>
          <a:bodyPr>
            <a:normAutofit/>
          </a:bodyPr>
          <a:lstStyle/>
          <a:p>
            <a:pPr algn="ctr"/>
            <a:r>
              <a:rPr lang="lv-LV" sz="3200" b="1" dirty="0">
                <a:solidFill>
                  <a:schemeClr val="accent2">
                    <a:lumMod val="75000"/>
                  </a:schemeClr>
                </a:solidFill>
              </a:rPr>
              <a:t>Nepieciešamie pavaddokumenti </a:t>
            </a:r>
          </a:p>
        </p:txBody>
      </p:sp>
      <p:sp>
        <p:nvSpPr>
          <p:cNvPr id="3" name="Rectangle 2">
            <a:extLst>
              <a:ext uri="{FF2B5EF4-FFF2-40B4-BE49-F238E27FC236}">
                <a16:creationId xmlns:a16="http://schemas.microsoft.com/office/drawing/2014/main" id="{E27303FF-6055-4FE1-AF9A-BEA35A484DBF}"/>
              </a:ext>
            </a:extLst>
          </p:cNvPr>
          <p:cNvSpPr/>
          <p:nvPr/>
        </p:nvSpPr>
        <p:spPr>
          <a:xfrm>
            <a:off x="838200" y="1166192"/>
            <a:ext cx="10346634" cy="5262979"/>
          </a:xfrm>
          <a:prstGeom prst="rect">
            <a:avLst/>
          </a:prstGeom>
        </p:spPr>
        <p:txBody>
          <a:bodyPr wrap="square">
            <a:spAutoFit/>
          </a:bodyPr>
          <a:lstStyle/>
          <a:p>
            <a:pPr marL="457200" indent="-457200">
              <a:buFont typeface="Arial" panose="020B0604020202020204" pitchFamily="34" charset="0"/>
              <a:buChar char="•"/>
            </a:pPr>
            <a:r>
              <a:rPr lang="lv-LV" sz="2800" dirty="0">
                <a:solidFill>
                  <a:srgbClr val="002060"/>
                </a:solidFill>
                <a:latin typeface="Times New Roman" panose="02020603050405020304" pitchFamily="18" charset="0"/>
                <a:cs typeface="Times New Roman" panose="02020603050405020304" pitchFamily="18" charset="0"/>
              </a:rPr>
              <a:t>Cenu aptauja/salīdzināšana </a:t>
            </a:r>
            <a:r>
              <a:rPr lang="lv-LV" sz="2800" dirty="0">
                <a:latin typeface="Times New Roman" panose="02020603050405020304" pitchFamily="18" charset="0"/>
                <a:cs typeface="Times New Roman" panose="02020603050405020304" pitchFamily="18" charset="0"/>
              </a:rPr>
              <a:t>(par precēm un pakalpojumiem uz iesniegšanas brīdi; </a:t>
            </a:r>
          </a:p>
          <a:p>
            <a:pPr marL="457200" indent="-457200">
              <a:buFont typeface="Arial" panose="020B0604020202020204" pitchFamily="34" charset="0"/>
              <a:buChar char="•"/>
            </a:pPr>
            <a:r>
              <a:rPr lang="lv-LV" sz="2800" dirty="0">
                <a:latin typeface="Times New Roman" panose="02020603050405020304" pitchFamily="18" charset="0"/>
                <a:cs typeface="Times New Roman" panose="02020603050405020304" pitchFamily="18" charset="0"/>
              </a:rPr>
              <a:t>Ilgtermiņa </a:t>
            </a:r>
            <a:r>
              <a:rPr lang="lv-LV" sz="2800" dirty="0">
                <a:solidFill>
                  <a:srgbClr val="002060"/>
                </a:solidFill>
                <a:latin typeface="Times New Roman" panose="02020603050405020304" pitchFamily="18" charset="0"/>
                <a:cs typeface="Times New Roman" panose="02020603050405020304" pitchFamily="18" charset="0"/>
              </a:rPr>
              <a:t>nomas vai patapinājuma līgums </a:t>
            </a:r>
            <a:r>
              <a:rPr lang="lv-LV" sz="2800" dirty="0">
                <a:latin typeface="Times New Roman" panose="02020603050405020304" pitchFamily="18" charset="0"/>
                <a:cs typeface="Times New Roman" panose="02020603050405020304" pitchFamily="18" charset="0"/>
              </a:rPr>
              <a:t> uz 7 gadiem;</a:t>
            </a:r>
          </a:p>
          <a:p>
            <a:pPr marL="457200" indent="-457200">
              <a:buFont typeface="Arial" panose="020B0604020202020204" pitchFamily="34" charset="0"/>
              <a:buChar char="•"/>
            </a:pPr>
            <a:r>
              <a:rPr lang="lv-LV" sz="2800" dirty="0">
                <a:latin typeface="Times New Roman" panose="02020603050405020304" pitchFamily="18" charset="0"/>
                <a:cs typeface="Times New Roman" panose="02020603050405020304" pitchFamily="18" charset="0"/>
              </a:rPr>
              <a:t>Valsts vides dienesta reģionālās </a:t>
            </a:r>
            <a:r>
              <a:rPr lang="lv-LV" sz="2800" dirty="0">
                <a:solidFill>
                  <a:schemeClr val="accent5">
                    <a:lumMod val="50000"/>
                  </a:schemeClr>
                </a:solidFill>
                <a:latin typeface="Times New Roman" panose="02020603050405020304" pitchFamily="18" charset="0"/>
                <a:cs typeface="Times New Roman" panose="02020603050405020304" pitchFamily="18" charset="0"/>
              </a:rPr>
              <a:t>vides pārvaldes izsniegta izziņa </a:t>
            </a:r>
            <a:r>
              <a:rPr lang="lv-LV" sz="2800" dirty="0">
                <a:latin typeface="Times New Roman" panose="02020603050405020304" pitchFamily="18" charset="0"/>
                <a:cs typeface="Times New Roman" panose="02020603050405020304" pitchFamily="18" charset="0"/>
              </a:rPr>
              <a:t>par to, kura piesārņojoša darbība tiks veikta īstenojot projektu-A,B,C ( ja attiecas);</a:t>
            </a:r>
          </a:p>
          <a:p>
            <a:pPr marL="457200" indent="-457200">
              <a:buFont typeface="Arial" panose="020B0604020202020204" pitchFamily="34" charset="0"/>
              <a:buChar char="•"/>
            </a:pPr>
            <a:r>
              <a:rPr lang="lv-LV" sz="2800" dirty="0">
                <a:latin typeface="Times New Roman" panose="02020603050405020304" pitchFamily="18" charset="0"/>
                <a:cs typeface="Times New Roman" panose="02020603050405020304" pitchFamily="18" charset="0"/>
              </a:rPr>
              <a:t>uzskaites veidlapa par saņemto </a:t>
            </a:r>
            <a:r>
              <a:rPr lang="lv-LV" sz="2800" dirty="0" err="1">
                <a:solidFill>
                  <a:schemeClr val="accent5">
                    <a:lumMod val="50000"/>
                  </a:schemeClr>
                </a:solidFill>
                <a:latin typeface="Times New Roman" panose="02020603050405020304" pitchFamily="18" charset="0"/>
                <a:cs typeface="Times New Roman" panose="02020603050405020304" pitchFamily="18" charset="0"/>
              </a:rPr>
              <a:t>de</a:t>
            </a:r>
            <a:r>
              <a:rPr lang="lv-LV" sz="2800" dirty="0">
                <a:solidFill>
                  <a:schemeClr val="accent5">
                    <a:lumMod val="50000"/>
                  </a:schemeClr>
                </a:solidFill>
                <a:latin typeface="Times New Roman" panose="02020603050405020304" pitchFamily="18" charset="0"/>
                <a:cs typeface="Times New Roman" panose="02020603050405020304" pitchFamily="18" charset="0"/>
              </a:rPr>
              <a:t> </a:t>
            </a:r>
            <a:r>
              <a:rPr lang="lv-LV" sz="2800" dirty="0" err="1">
                <a:solidFill>
                  <a:schemeClr val="accent5">
                    <a:lumMod val="50000"/>
                  </a:schemeClr>
                </a:solidFill>
                <a:latin typeface="Times New Roman" panose="02020603050405020304" pitchFamily="18" charset="0"/>
                <a:cs typeface="Times New Roman" panose="02020603050405020304" pitchFamily="18" charset="0"/>
              </a:rPr>
              <a:t>minimis</a:t>
            </a:r>
            <a:r>
              <a:rPr lang="lv-LV" sz="2800" dirty="0">
                <a:solidFill>
                  <a:schemeClr val="accent5">
                    <a:lumMod val="50000"/>
                  </a:schemeClr>
                </a:solidFill>
                <a:latin typeface="Times New Roman" panose="02020603050405020304" pitchFamily="18" charset="0"/>
                <a:cs typeface="Times New Roman" panose="02020603050405020304" pitchFamily="18" charset="0"/>
              </a:rPr>
              <a:t> atbalstu </a:t>
            </a:r>
            <a:r>
              <a:rPr lang="lv-LV" sz="2800" dirty="0">
                <a:latin typeface="Times New Roman" panose="02020603050405020304" pitchFamily="18" charset="0"/>
                <a:cs typeface="Times New Roman" panose="02020603050405020304" pitchFamily="18" charset="0"/>
              </a:rPr>
              <a:t>(valsts, pašvaldības vai ES finansiāls atbalsts kārtējā un pēdējos 2 gados kopā nepārsniedz 200 000 EUR);</a:t>
            </a:r>
          </a:p>
          <a:p>
            <a:pPr marL="457200" indent="-457200">
              <a:buFont typeface="Arial" panose="020B0604020202020204" pitchFamily="34" charset="0"/>
              <a:buChar char="•"/>
            </a:pPr>
            <a:r>
              <a:rPr lang="en-GB" sz="2800" dirty="0" err="1">
                <a:solidFill>
                  <a:schemeClr val="accent5">
                    <a:lumMod val="50000"/>
                  </a:schemeClr>
                </a:solidFill>
                <a:latin typeface="Times New Roman" panose="02020603050405020304" pitchFamily="18" charset="0"/>
                <a:cs typeface="Times New Roman" panose="02020603050405020304" pitchFamily="18" charset="0"/>
              </a:rPr>
              <a:t>Deklarācija</a:t>
            </a:r>
            <a:r>
              <a:rPr lang="en-GB" sz="2800" dirty="0">
                <a:solidFill>
                  <a:schemeClr val="accent5">
                    <a:lumMod val="50000"/>
                  </a:schemeClr>
                </a:solidFill>
                <a:latin typeface="Times New Roman" panose="02020603050405020304" pitchFamily="18" charset="0"/>
                <a:cs typeface="Times New Roman" panose="02020603050405020304" pitchFamily="18" charset="0"/>
              </a:rPr>
              <a:t> par </a:t>
            </a:r>
            <a:r>
              <a:rPr lang="en-GB" sz="2800" dirty="0" err="1">
                <a:solidFill>
                  <a:schemeClr val="accent5">
                    <a:lumMod val="50000"/>
                  </a:schemeClr>
                </a:solidFill>
                <a:latin typeface="Times New Roman" panose="02020603050405020304" pitchFamily="18" charset="0"/>
                <a:cs typeface="Times New Roman" panose="02020603050405020304" pitchFamily="18" charset="0"/>
              </a:rPr>
              <a:t>komercsabiedrības</a:t>
            </a:r>
            <a:r>
              <a:rPr lang="en-GB" sz="2800" dirty="0">
                <a:solidFill>
                  <a:schemeClr val="accent5">
                    <a:lumMod val="50000"/>
                  </a:schemeClr>
                </a:solidFill>
                <a:latin typeface="Times New Roman" panose="02020603050405020304" pitchFamily="18" charset="0"/>
                <a:cs typeface="Times New Roman" panose="02020603050405020304" pitchFamily="18" charset="0"/>
              </a:rPr>
              <a:t> </a:t>
            </a:r>
            <a:r>
              <a:rPr lang="en-GB" sz="2800" dirty="0" err="1">
                <a:solidFill>
                  <a:schemeClr val="accent5">
                    <a:lumMod val="50000"/>
                  </a:schemeClr>
                </a:solidFill>
                <a:latin typeface="Times New Roman" panose="02020603050405020304" pitchFamily="18" charset="0"/>
                <a:cs typeface="Times New Roman" panose="02020603050405020304" pitchFamily="18" charset="0"/>
              </a:rPr>
              <a:t>atbilstību</a:t>
            </a:r>
            <a:r>
              <a:rPr lang="en-GB" sz="2800" dirty="0">
                <a:solidFill>
                  <a:schemeClr val="accent5">
                    <a:lumMod val="50000"/>
                  </a:schemeClr>
                </a:solidFill>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mazajai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vai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vidējai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komercsabiedrībai</a:t>
            </a:r>
            <a:r>
              <a:rPr lang="lv-LV" sz="2800" dirty="0">
                <a:latin typeface="Times New Roman" panose="02020603050405020304" pitchFamily="18" charset="0"/>
                <a:cs typeface="Times New Roman" panose="02020603050405020304" pitchFamily="18" charset="0"/>
              </a:rPr>
              <a:t> (EJZF projektiem)</a:t>
            </a:r>
          </a:p>
          <a:p>
            <a:pPr marL="457200" indent="-457200">
              <a:buFont typeface="Arial" panose="020B0604020202020204" pitchFamily="34" charset="0"/>
              <a:buChar char="•"/>
            </a:pPr>
            <a:r>
              <a:rPr lang="lv-LV" sz="2800" dirty="0">
                <a:solidFill>
                  <a:schemeClr val="accent5">
                    <a:lumMod val="50000"/>
                  </a:schemeClr>
                </a:solidFill>
                <a:latin typeface="Times New Roman" panose="02020603050405020304" pitchFamily="18" charset="0"/>
                <a:cs typeface="Times New Roman" panose="02020603050405020304" pitchFamily="18" charset="0"/>
              </a:rPr>
              <a:t>Pašnovērtējums;</a:t>
            </a:r>
            <a:endParaRPr lang="en-GB" sz="2800"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9794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1F9BA-54BA-4F65-AC45-B91E5204F530}"/>
              </a:ext>
            </a:extLst>
          </p:cNvPr>
          <p:cNvSpPr>
            <a:spLocks noGrp="1"/>
          </p:cNvSpPr>
          <p:nvPr>
            <p:ph type="ctrTitle"/>
          </p:nvPr>
        </p:nvSpPr>
        <p:spPr>
          <a:xfrm>
            <a:off x="1524000" y="318053"/>
            <a:ext cx="9144000" cy="874643"/>
          </a:xfrm>
        </p:spPr>
        <p:txBody>
          <a:bodyPr>
            <a:normAutofit/>
          </a:bodyPr>
          <a:lstStyle/>
          <a:p>
            <a:r>
              <a:rPr lang="lv-LV" sz="3200" b="1" dirty="0">
                <a:solidFill>
                  <a:schemeClr val="accent2">
                    <a:lumMod val="75000"/>
                  </a:schemeClr>
                </a:solidFill>
              </a:rPr>
              <a:t>Nepieciešamie pavaddokumenti </a:t>
            </a:r>
            <a:endParaRPr lang="lv-LV" sz="3200" b="1" dirty="0"/>
          </a:p>
        </p:txBody>
      </p:sp>
      <p:sp>
        <p:nvSpPr>
          <p:cNvPr id="3" name="Subtitle 2">
            <a:extLst>
              <a:ext uri="{FF2B5EF4-FFF2-40B4-BE49-F238E27FC236}">
                <a16:creationId xmlns:a16="http://schemas.microsoft.com/office/drawing/2014/main" id="{3C38732D-08B2-466B-8BC1-47A392FEA725}"/>
              </a:ext>
            </a:extLst>
          </p:cNvPr>
          <p:cNvSpPr>
            <a:spLocks noGrp="1"/>
          </p:cNvSpPr>
          <p:nvPr>
            <p:ph type="subTitle" idx="1"/>
          </p:nvPr>
        </p:nvSpPr>
        <p:spPr>
          <a:xfrm>
            <a:off x="365760" y="1364973"/>
            <a:ext cx="11451102" cy="5174973"/>
          </a:xfrm>
        </p:spPr>
        <p:txBody>
          <a:bodyPr>
            <a:normAutofit fontScale="25000" lnSpcReduction="20000"/>
          </a:bodyPr>
          <a:lstStyle/>
          <a:p>
            <a:pPr algn="l"/>
            <a:r>
              <a:rPr lang="lv-LV" sz="11200" u="sng" dirty="0">
                <a:latin typeface="Times New Roman" panose="02020603050405020304" pitchFamily="18" charset="0"/>
                <a:cs typeface="Times New Roman" panose="02020603050405020304" pitchFamily="18" charset="0"/>
              </a:rPr>
              <a:t>Būvniecības gadījumā:</a:t>
            </a:r>
          </a:p>
          <a:p>
            <a:pPr marL="1143000" indent="-1143000" algn="l">
              <a:buFont typeface="Arial" panose="020B0604020202020204" pitchFamily="34" charset="0"/>
              <a:buChar char="•"/>
            </a:pPr>
            <a:r>
              <a:rPr lang="lv-LV" sz="11200" dirty="0">
                <a:latin typeface="Times New Roman" panose="02020603050405020304" pitchFamily="18" charset="0"/>
                <a:cs typeface="Times New Roman" panose="02020603050405020304" pitchFamily="18" charset="0"/>
              </a:rPr>
              <a:t>Ar </a:t>
            </a:r>
            <a:r>
              <a:rPr lang="lv-LV" sz="11200" b="1" dirty="0">
                <a:latin typeface="Times New Roman" panose="02020603050405020304" pitchFamily="18" charset="0"/>
                <a:cs typeface="Times New Roman" panose="02020603050405020304" pitchFamily="18" charset="0"/>
              </a:rPr>
              <a:t>būvniecību saistītos dokumentus, </a:t>
            </a:r>
            <a:r>
              <a:rPr lang="en-GB" sz="11200" b="1" dirty="0" err="1">
                <a:latin typeface="Times New Roman" panose="02020603050405020304" pitchFamily="18" charset="0"/>
                <a:cs typeface="Times New Roman" panose="02020603050405020304" pitchFamily="18" charset="0"/>
              </a:rPr>
              <a:t>kā</a:t>
            </a:r>
            <a:r>
              <a:rPr lang="en-GB" sz="11200" b="1" dirty="0">
                <a:latin typeface="Times New Roman" panose="02020603050405020304" pitchFamily="18" charset="0"/>
                <a:cs typeface="Times New Roman" panose="02020603050405020304" pitchFamily="18" charset="0"/>
              </a:rPr>
              <a:t> </a:t>
            </a:r>
            <a:r>
              <a:rPr lang="en-GB" sz="11200" b="1" dirty="0" err="1">
                <a:latin typeface="Times New Roman" panose="02020603050405020304" pitchFamily="18" charset="0"/>
                <a:cs typeface="Times New Roman" panose="02020603050405020304" pitchFamily="18" charset="0"/>
              </a:rPr>
              <a:t>arī</a:t>
            </a:r>
            <a:r>
              <a:rPr lang="en-GB" sz="11200" b="1" dirty="0">
                <a:latin typeface="Times New Roman" panose="02020603050405020304" pitchFamily="18" charset="0"/>
                <a:cs typeface="Times New Roman" panose="02020603050405020304" pitchFamily="18" charset="0"/>
              </a:rPr>
              <a:t> </a:t>
            </a:r>
            <a:r>
              <a:rPr lang="en-GB" sz="11200" b="1" dirty="0" err="1">
                <a:latin typeface="Times New Roman" panose="02020603050405020304" pitchFamily="18" charset="0"/>
                <a:cs typeface="Times New Roman" panose="02020603050405020304" pitchFamily="18" charset="0"/>
              </a:rPr>
              <a:t>iepirkuma</a:t>
            </a:r>
            <a:r>
              <a:rPr lang="en-GB" sz="11200" b="1" dirty="0">
                <a:latin typeface="Times New Roman" panose="02020603050405020304" pitchFamily="18" charset="0"/>
                <a:cs typeface="Times New Roman" panose="02020603050405020304" pitchFamily="18" charset="0"/>
              </a:rPr>
              <a:t> </a:t>
            </a:r>
            <a:r>
              <a:rPr lang="en-GB" sz="11200" b="1" dirty="0" err="1">
                <a:latin typeface="Times New Roman" panose="02020603050405020304" pitchFamily="18" charset="0"/>
                <a:cs typeface="Times New Roman" panose="02020603050405020304" pitchFamily="18" charset="0"/>
              </a:rPr>
              <a:t>dokumentus</a:t>
            </a:r>
            <a:r>
              <a:rPr lang="en-GB" sz="11200" dirty="0">
                <a:latin typeface="Times New Roman" panose="02020603050405020304" pitchFamily="18" charset="0"/>
                <a:cs typeface="Times New Roman" panose="02020603050405020304" pitchFamily="18" charset="0"/>
              </a:rPr>
              <a:t>, kas </a:t>
            </a:r>
            <a:r>
              <a:rPr lang="en-GB" sz="11200" dirty="0" err="1">
                <a:latin typeface="Times New Roman" panose="02020603050405020304" pitchFamily="18" charset="0"/>
                <a:cs typeface="Times New Roman" panose="02020603050405020304" pitchFamily="18" charset="0"/>
              </a:rPr>
              <a:t>saistīti</a:t>
            </a:r>
            <a:r>
              <a:rPr lang="en-GB" sz="11200" dirty="0">
                <a:latin typeface="Times New Roman" panose="02020603050405020304" pitchFamily="18" charset="0"/>
                <a:cs typeface="Times New Roman" panose="02020603050405020304" pitchFamily="18" charset="0"/>
              </a:rPr>
              <a:t> </a:t>
            </a:r>
            <a:r>
              <a:rPr lang="en-GB" sz="11200" dirty="0" err="1">
                <a:latin typeface="Times New Roman" panose="02020603050405020304" pitchFamily="18" charset="0"/>
                <a:cs typeface="Times New Roman" panose="02020603050405020304" pitchFamily="18" charset="0"/>
              </a:rPr>
              <a:t>ar</a:t>
            </a:r>
            <a:r>
              <a:rPr lang="en-GB" sz="11200" dirty="0">
                <a:latin typeface="Times New Roman" panose="02020603050405020304" pitchFamily="18" charset="0"/>
                <a:cs typeface="Times New Roman" panose="02020603050405020304" pitchFamily="18" charset="0"/>
              </a:rPr>
              <a:t> </a:t>
            </a:r>
            <a:r>
              <a:rPr lang="en-GB" sz="11200" dirty="0" err="1">
                <a:latin typeface="Times New Roman" panose="02020603050405020304" pitchFamily="18" charset="0"/>
                <a:cs typeface="Times New Roman" panose="02020603050405020304" pitchFamily="18" charset="0"/>
              </a:rPr>
              <a:t>būvniecības</a:t>
            </a:r>
            <a:r>
              <a:rPr lang="en-GB" sz="11200" dirty="0">
                <a:latin typeface="Times New Roman" panose="02020603050405020304" pitchFamily="18" charset="0"/>
                <a:cs typeface="Times New Roman" panose="02020603050405020304" pitchFamily="18" charset="0"/>
              </a:rPr>
              <a:t> </a:t>
            </a:r>
            <a:r>
              <a:rPr lang="en-GB" sz="11200" dirty="0" err="1">
                <a:latin typeface="Times New Roman" panose="02020603050405020304" pitchFamily="18" charset="0"/>
                <a:cs typeface="Times New Roman" panose="02020603050405020304" pitchFamily="18" charset="0"/>
              </a:rPr>
              <a:t>izmaksām</a:t>
            </a:r>
            <a:r>
              <a:rPr lang="en-GB" sz="11200" dirty="0">
                <a:latin typeface="Times New Roman" panose="02020603050405020304" pitchFamily="18" charset="0"/>
                <a:cs typeface="Times New Roman" panose="02020603050405020304" pitchFamily="18" charset="0"/>
              </a:rPr>
              <a:t>, </a:t>
            </a:r>
            <a:r>
              <a:rPr lang="en-GB" sz="11200" b="1" dirty="0" err="1">
                <a:latin typeface="Times New Roman" panose="02020603050405020304" pitchFamily="18" charset="0"/>
                <a:cs typeface="Times New Roman" panose="02020603050405020304" pitchFamily="18" charset="0"/>
              </a:rPr>
              <a:t>iesniedz</a:t>
            </a:r>
            <a:r>
              <a:rPr lang="en-GB" sz="11200" b="1" dirty="0">
                <a:latin typeface="Times New Roman" panose="02020603050405020304" pitchFamily="18" charset="0"/>
                <a:cs typeface="Times New Roman" panose="02020603050405020304" pitchFamily="18" charset="0"/>
              </a:rPr>
              <a:t> </a:t>
            </a:r>
            <a:r>
              <a:rPr lang="en-GB" sz="11200" b="1" dirty="0" err="1">
                <a:latin typeface="Times New Roman" panose="02020603050405020304" pitchFamily="18" charset="0"/>
                <a:cs typeface="Times New Roman" panose="02020603050405020304" pitchFamily="18" charset="0"/>
              </a:rPr>
              <a:t>kopā</a:t>
            </a:r>
            <a:r>
              <a:rPr lang="en-GB" sz="11200" b="1" dirty="0">
                <a:latin typeface="Times New Roman" panose="02020603050405020304" pitchFamily="18" charset="0"/>
                <a:cs typeface="Times New Roman" panose="02020603050405020304" pitchFamily="18" charset="0"/>
              </a:rPr>
              <a:t> </a:t>
            </a:r>
            <a:r>
              <a:rPr lang="en-GB" sz="11200" b="1" dirty="0" err="1">
                <a:latin typeface="Times New Roman" panose="02020603050405020304" pitchFamily="18" charset="0"/>
                <a:cs typeface="Times New Roman" panose="02020603050405020304" pitchFamily="18" charset="0"/>
              </a:rPr>
              <a:t>ar</a:t>
            </a:r>
            <a:r>
              <a:rPr lang="en-GB" sz="11200" b="1" dirty="0">
                <a:latin typeface="Times New Roman" panose="02020603050405020304" pitchFamily="18" charset="0"/>
                <a:cs typeface="Times New Roman" panose="02020603050405020304" pitchFamily="18" charset="0"/>
              </a:rPr>
              <a:t> </a:t>
            </a:r>
            <a:r>
              <a:rPr lang="en-GB" sz="11200" b="1" dirty="0" err="1">
                <a:latin typeface="Times New Roman" panose="02020603050405020304" pitchFamily="18" charset="0"/>
                <a:cs typeface="Times New Roman" panose="02020603050405020304" pitchFamily="18" charset="0"/>
              </a:rPr>
              <a:t>projekta</a:t>
            </a:r>
            <a:r>
              <a:rPr lang="en-GB" sz="11200" b="1" dirty="0">
                <a:latin typeface="Times New Roman" panose="02020603050405020304" pitchFamily="18" charset="0"/>
                <a:cs typeface="Times New Roman" panose="02020603050405020304" pitchFamily="18" charset="0"/>
              </a:rPr>
              <a:t> </a:t>
            </a:r>
            <a:r>
              <a:rPr lang="en-GB" sz="11200" b="1" dirty="0" err="1">
                <a:latin typeface="Times New Roman" panose="02020603050405020304" pitchFamily="18" charset="0"/>
                <a:cs typeface="Times New Roman" panose="02020603050405020304" pitchFamily="18" charset="0"/>
              </a:rPr>
              <a:t>iesniegumu</a:t>
            </a:r>
            <a:r>
              <a:rPr lang="en-GB" sz="11200" b="1" dirty="0">
                <a:latin typeface="Times New Roman" panose="02020603050405020304" pitchFamily="18" charset="0"/>
                <a:cs typeface="Times New Roman" panose="02020603050405020304" pitchFamily="18" charset="0"/>
              </a:rPr>
              <a:t> </a:t>
            </a:r>
            <a:r>
              <a:rPr lang="en-GB" sz="11200" b="1" dirty="0" err="1">
                <a:latin typeface="Times New Roman" panose="02020603050405020304" pitchFamily="18" charset="0"/>
                <a:cs typeface="Times New Roman" panose="02020603050405020304" pitchFamily="18" charset="0"/>
              </a:rPr>
              <a:t>vai</a:t>
            </a:r>
            <a:r>
              <a:rPr lang="en-GB" sz="11200" b="1" dirty="0">
                <a:latin typeface="Times New Roman" panose="02020603050405020304" pitchFamily="18" charset="0"/>
                <a:cs typeface="Times New Roman" panose="02020603050405020304" pitchFamily="18" charset="0"/>
              </a:rPr>
              <a:t> </a:t>
            </a:r>
            <a:r>
              <a:rPr lang="en-GB" sz="11200" b="1" dirty="0" err="1">
                <a:latin typeface="Times New Roman" panose="02020603050405020304" pitchFamily="18" charset="0"/>
                <a:cs typeface="Times New Roman" panose="02020603050405020304" pitchFamily="18" charset="0"/>
              </a:rPr>
              <a:t>sešu</a:t>
            </a:r>
            <a:r>
              <a:rPr lang="en-GB" sz="11200" b="1" dirty="0">
                <a:latin typeface="Times New Roman" panose="02020603050405020304" pitchFamily="18" charset="0"/>
                <a:cs typeface="Times New Roman" panose="02020603050405020304" pitchFamily="18" charset="0"/>
              </a:rPr>
              <a:t> </a:t>
            </a:r>
            <a:r>
              <a:rPr lang="en-GB" sz="11200" b="1" dirty="0" err="1">
                <a:latin typeface="Times New Roman" panose="02020603050405020304" pitchFamily="18" charset="0"/>
                <a:cs typeface="Times New Roman" panose="02020603050405020304" pitchFamily="18" charset="0"/>
              </a:rPr>
              <a:t>mēnešu</a:t>
            </a:r>
            <a:r>
              <a:rPr lang="en-GB" sz="11200" b="1" dirty="0">
                <a:latin typeface="Times New Roman" panose="02020603050405020304" pitchFamily="18" charset="0"/>
                <a:cs typeface="Times New Roman" panose="02020603050405020304" pitchFamily="18" charset="0"/>
              </a:rPr>
              <a:t> </a:t>
            </a:r>
            <a:r>
              <a:rPr lang="en-GB" sz="11200" b="1" dirty="0" err="1">
                <a:latin typeface="Times New Roman" panose="02020603050405020304" pitchFamily="18" charset="0"/>
                <a:cs typeface="Times New Roman" panose="02020603050405020304" pitchFamily="18" charset="0"/>
              </a:rPr>
              <a:t>laikā</a:t>
            </a:r>
            <a:r>
              <a:rPr lang="en-GB" sz="11200" dirty="0">
                <a:latin typeface="Times New Roman" panose="02020603050405020304" pitchFamily="18" charset="0"/>
                <a:cs typeface="Times New Roman" panose="02020603050405020304" pitchFamily="18" charset="0"/>
              </a:rPr>
              <a:t> </a:t>
            </a:r>
            <a:r>
              <a:rPr lang="en-GB" sz="11200" dirty="0" err="1">
                <a:latin typeface="Times New Roman" panose="02020603050405020304" pitchFamily="18" charset="0"/>
                <a:cs typeface="Times New Roman" panose="02020603050405020304" pitchFamily="18" charset="0"/>
              </a:rPr>
              <a:t>pēc</a:t>
            </a:r>
            <a:r>
              <a:rPr lang="en-GB" sz="11200" dirty="0">
                <a:latin typeface="Times New Roman" panose="02020603050405020304" pitchFamily="18" charset="0"/>
                <a:cs typeface="Times New Roman" panose="02020603050405020304" pitchFamily="18" charset="0"/>
              </a:rPr>
              <a:t> L</a:t>
            </a:r>
            <a:r>
              <a:rPr lang="lv-LV" sz="11200" dirty="0">
                <a:latin typeface="Times New Roman" panose="02020603050405020304" pitchFamily="18" charset="0"/>
                <a:cs typeface="Times New Roman" panose="02020603050405020304" pitchFamily="18" charset="0"/>
              </a:rPr>
              <a:t>AD</a:t>
            </a:r>
            <a:r>
              <a:rPr lang="en-GB" sz="11200" dirty="0">
                <a:latin typeface="Times New Roman" panose="02020603050405020304" pitchFamily="18" charset="0"/>
                <a:cs typeface="Times New Roman" panose="02020603050405020304" pitchFamily="18" charset="0"/>
              </a:rPr>
              <a:t> </a:t>
            </a:r>
            <a:r>
              <a:rPr lang="en-GB" sz="11200" dirty="0" err="1">
                <a:latin typeface="Times New Roman" panose="02020603050405020304" pitchFamily="18" charset="0"/>
                <a:cs typeface="Times New Roman" panose="02020603050405020304" pitchFamily="18" charset="0"/>
              </a:rPr>
              <a:t>lēmuma</a:t>
            </a:r>
            <a:r>
              <a:rPr lang="en-GB" sz="11200" dirty="0">
                <a:latin typeface="Times New Roman" panose="02020603050405020304" pitchFamily="18" charset="0"/>
                <a:cs typeface="Times New Roman" panose="02020603050405020304" pitchFamily="18" charset="0"/>
              </a:rPr>
              <a:t> par </a:t>
            </a:r>
            <a:r>
              <a:rPr lang="en-GB" sz="11200" dirty="0" err="1">
                <a:latin typeface="Times New Roman" panose="02020603050405020304" pitchFamily="18" charset="0"/>
                <a:cs typeface="Times New Roman" panose="02020603050405020304" pitchFamily="18" charset="0"/>
              </a:rPr>
              <a:t>projekta</a:t>
            </a:r>
            <a:r>
              <a:rPr lang="en-GB" sz="11200" dirty="0">
                <a:latin typeface="Times New Roman" panose="02020603050405020304" pitchFamily="18" charset="0"/>
                <a:cs typeface="Times New Roman" panose="02020603050405020304" pitchFamily="18" charset="0"/>
              </a:rPr>
              <a:t> </a:t>
            </a:r>
            <a:r>
              <a:rPr lang="en-GB" sz="11200" dirty="0" err="1">
                <a:latin typeface="Times New Roman" panose="02020603050405020304" pitchFamily="18" charset="0"/>
                <a:cs typeface="Times New Roman" panose="02020603050405020304" pitchFamily="18" charset="0"/>
              </a:rPr>
              <a:t>iesnieguma</a:t>
            </a:r>
            <a:r>
              <a:rPr lang="en-GB" sz="11200" dirty="0">
                <a:latin typeface="Times New Roman" panose="02020603050405020304" pitchFamily="18" charset="0"/>
                <a:cs typeface="Times New Roman" panose="02020603050405020304" pitchFamily="18" charset="0"/>
              </a:rPr>
              <a:t> </a:t>
            </a:r>
            <a:r>
              <a:rPr lang="en-GB" sz="11200" dirty="0" err="1">
                <a:latin typeface="Times New Roman" panose="02020603050405020304" pitchFamily="18" charset="0"/>
                <a:cs typeface="Times New Roman" panose="02020603050405020304" pitchFamily="18" charset="0"/>
              </a:rPr>
              <a:t>apstiprināšanu</a:t>
            </a:r>
            <a:r>
              <a:rPr lang="en-GB" sz="11200" dirty="0">
                <a:latin typeface="Times New Roman" panose="02020603050405020304" pitchFamily="18" charset="0"/>
                <a:cs typeface="Times New Roman" panose="02020603050405020304" pitchFamily="18" charset="0"/>
              </a:rPr>
              <a:t> </a:t>
            </a:r>
            <a:r>
              <a:rPr lang="en-GB" sz="11200" dirty="0" err="1">
                <a:latin typeface="Times New Roman" panose="02020603050405020304" pitchFamily="18" charset="0"/>
                <a:cs typeface="Times New Roman" panose="02020603050405020304" pitchFamily="18" charset="0"/>
              </a:rPr>
              <a:t>spēkā</a:t>
            </a:r>
            <a:r>
              <a:rPr lang="en-GB" sz="11200" dirty="0">
                <a:latin typeface="Times New Roman" panose="02020603050405020304" pitchFamily="18" charset="0"/>
                <a:cs typeface="Times New Roman" panose="02020603050405020304" pitchFamily="18" charset="0"/>
              </a:rPr>
              <a:t> </a:t>
            </a:r>
            <a:r>
              <a:rPr lang="en-GB" sz="11200" dirty="0" err="1">
                <a:latin typeface="Times New Roman" panose="02020603050405020304" pitchFamily="18" charset="0"/>
                <a:cs typeface="Times New Roman" panose="02020603050405020304" pitchFamily="18" charset="0"/>
              </a:rPr>
              <a:t>stāšanās</a:t>
            </a:r>
            <a:r>
              <a:rPr lang="en-GB" sz="11200" dirty="0">
                <a:latin typeface="Times New Roman" panose="02020603050405020304" pitchFamily="18" charset="0"/>
                <a:cs typeface="Times New Roman" panose="02020603050405020304" pitchFamily="18" charset="0"/>
              </a:rPr>
              <a:t>, bet ne </a:t>
            </a:r>
            <a:r>
              <a:rPr lang="en-GB" sz="11200" dirty="0" err="1">
                <a:latin typeface="Times New Roman" panose="02020603050405020304" pitchFamily="18" charset="0"/>
                <a:cs typeface="Times New Roman" panose="02020603050405020304" pitchFamily="18" charset="0"/>
              </a:rPr>
              <a:t>vēlāk</a:t>
            </a:r>
            <a:r>
              <a:rPr lang="en-GB" sz="11200" dirty="0">
                <a:latin typeface="Times New Roman" panose="02020603050405020304" pitchFamily="18" charset="0"/>
                <a:cs typeface="Times New Roman" panose="02020603050405020304" pitchFamily="18" charset="0"/>
              </a:rPr>
              <a:t> </a:t>
            </a:r>
            <a:r>
              <a:rPr lang="en-GB" sz="11200" dirty="0" err="1">
                <a:latin typeface="Times New Roman" panose="02020603050405020304" pitchFamily="18" charset="0"/>
                <a:cs typeface="Times New Roman" panose="02020603050405020304" pitchFamily="18" charset="0"/>
              </a:rPr>
              <a:t>kā</a:t>
            </a:r>
            <a:r>
              <a:rPr lang="en-GB" sz="11200" dirty="0">
                <a:latin typeface="Times New Roman" panose="02020603050405020304" pitchFamily="18" charset="0"/>
                <a:cs typeface="Times New Roman" panose="02020603050405020304" pitchFamily="18" charset="0"/>
              </a:rPr>
              <a:t> </a:t>
            </a:r>
            <a:r>
              <a:rPr lang="en-GB" sz="11200" dirty="0" err="1">
                <a:latin typeface="Times New Roman" panose="02020603050405020304" pitchFamily="18" charset="0"/>
                <a:cs typeface="Times New Roman" panose="02020603050405020304" pitchFamily="18" charset="0"/>
              </a:rPr>
              <a:t>piecu</a:t>
            </a:r>
            <a:r>
              <a:rPr lang="en-GB" sz="11200" dirty="0">
                <a:latin typeface="Times New Roman" panose="02020603050405020304" pitchFamily="18" charset="0"/>
                <a:cs typeface="Times New Roman" panose="02020603050405020304" pitchFamily="18" charset="0"/>
              </a:rPr>
              <a:t> </a:t>
            </a:r>
            <a:r>
              <a:rPr lang="en-GB" sz="11200" dirty="0" err="1">
                <a:latin typeface="Times New Roman" panose="02020603050405020304" pitchFamily="18" charset="0"/>
                <a:cs typeface="Times New Roman" panose="02020603050405020304" pitchFamily="18" charset="0"/>
              </a:rPr>
              <a:t>darbdienu</a:t>
            </a:r>
            <a:r>
              <a:rPr lang="en-GB" sz="11200" dirty="0">
                <a:latin typeface="Times New Roman" panose="02020603050405020304" pitchFamily="18" charset="0"/>
                <a:cs typeface="Times New Roman" panose="02020603050405020304" pitchFamily="18" charset="0"/>
              </a:rPr>
              <a:t> </a:t>
            </a:r>
            <a:r>
              <a:rPr lang="en-GB" sz="11200" dirty="0" err="1">
                <a:latin typeface="Times New Roman" panose="02020603050405020304" pitchFamily="18" charset="0"/>
                <a:cs typeface="Times New Roman" panose="02020603050405020304" pitchFamily="18" charset="0"/>
              </a:rPr>
              <a:t>laikā</a:t>
            </a:r>
            <a:r>
              <a:rPr lang="en-GB" sz="11200" dirty="0">
                <a:latin typeface="Times New Roman" panose="02020603050405020304" pitchFamily="18" charset="0"/>
                <a:cs typeface="Times New Roman" panose="02020603050405020304" pitchFamily="18" charset="0"/>
              </a:rPr>
              <a:t> </a:t>
            </a:r>
            <a:r>
              <a:rPr lang="en-GB" sz="11200" dirty="0" err="1">
                <a:latin typeface="Times New Roman" panose="02020603050405020304" pitchFamily="18" charset="0"/>
                <a:cs typeface="Times New Roman" panose="02020603050405020304" pitchFamily="18" charset="0"/>
              </a:rPr>
              <a:t>pēc</a:t>
            </a:r>
            <a:r>
              <a:rPr lang="en-GB" sz="11200" dirty="0">
                <a:latin typeface="Times New Roman" panose="02020603050405020304" pitchFamily="18" charset="0"/>
                <a:cs typeface="Times New Roman" panose="02020603050405020304" pitchFamily="18" charset="0"/>
              </a:rPr>
              <a:t> </a:t>
            </a:r>
            <a:r>
              <a:rPr lang="en-GB" sz="11200" dirty="0" err="1">
                <a:latin typeface="Times New Roman" panose="02020603050405020304" pitchFamily="18" charset="0"/>
                <a:cs typeface="Times New Roman" panose="02020603050405020304" pitchFamily="18" charset="0"/>
              </a:rPr>
              <a:t>iepirkuma</a:t>
            </a:r>
            <a:r>
              <a:rPr lang="en-GB" sz="11200" dirty="0">
                <a:latin typeface="Times New Roman" panose="02020603050405020304" pitchFamily="18" charset="0"/>
                <a:cs typeface="Times New Roman" panose="02020603050405020304" pitchFamily="18" charset="0"/>
              </a:rPr>
              <a:t> </a:t>
            </a:r>
            <a:r>
              <a:rPr lang="en-GB" sz="11200" dirty="0" err="1">
                <a:latin typeface="Times New Roman" panose="02020603050405020304" pitchFamily="18" charset="0"/>
                <a:cs typeface="Times New Roman" panose="02020603050405020304" pitchFamily="18" charset="0"/>
              </a:rPr>
              <a:t>procedūras</a:t>
            </a:r>
            <a:r>
              <a:rPr lang="en-GB" sz="11200" dirty="0">
                <a:latin typeface="Times New Roman" panose="02020603050405020304" pitchFamily="18" charset="0"/>
                <a:cs typeface="Times New Roman" panose="02020603050405020304" pitchFamily="18" charset="0"/>
              </a:rPr>
              <a:t> </a:t>
            </a:r>
            <a:r>
              <a:rPr lang="en-GB" sz="11200" dirty="0" err="1">
                <a:latin typeface="Times New Roman" panose="02020603050405020304" pitchFamily="18" charset="0"/>
                <a:cs typeface="Times New Roman" panose="02020603050405020304" pitchFamily="18" charset="0"/>
              </a:rPr>
              <a:t>pabeigšanas</a:t>
            </a:r>
            <a:r>
              <a:rPr lang="en-GB" sz="11200" dirty="0">
                <a:latin typeface="Times New Roman" panose="02020603050405020304" pitchFamily="18" charset="0"/>
                <a:cs typeface="Times New Roman" panose="02020603050405020304" pitchFamily="18" charset="0"/>
              </a:rPr>
              <a:t>.</a:t>
            </a:r>
            <a:endParaRPr lang="lv-LV" sz="11200" dirty="0">
              <a:latin typeface="Times New Roman" panose="02020603050405020304" pitchFamily="18" charset="0"/>
              <a:cs typeface="Times New Roman" panose="02020603050405020304" pitchFamily="18" charset="0"/>
            </a:endParaRPr>
          </a:p>
          <a:p>
            <a:pPr marL="1143000" indent="-1143000" algn="l">
              <a:buFont typeface="Arial" panose="020B0604020202020204" pitchFamily="34" charset="0"/>
              <a:buChar char="•"/>
            </a:pPr>
            <a:r>
              <a:rPr lang="lv-LV" sz="11200" dirty="0">
                <a:latin typeface="Times New Roman" panose="02020603050405020304" pitchFamily="18" charset="0"/>
                <a:cs typeface="Times New Roman" panose="02020603050405020304" pitchFamily="18" charset="0"/>
              </a:rPr>
              <a:t>Ja būvniecība paredzēta īpašumā, kuru nomā, tad </a:t>
            </a:r>
            <a:r>
              <a:rPr lang="lv-LV" sz="11200" b="1" dirty="0">
                <a:latin typeface="Times New Roman" panose="02020603050405020304" pitchFamily="18" charset="0"/>
                <a:cs typeface="Times New Roman" panose="02020603050405020304" pitchFamily="18" charset="0"/>
              </a:rPr>
              <a:t>ilgtermiņa apbūves tiesību līgumu</a:t>
            </a:r>
            <a:r>
              <a:rPr lang="lv-LV" sz="11200" dirty="0">
                <a:latin typeface="Times New Roman" panose="02020603050405020304" pitchFamily="18" charset="0"/>
                <a:cs typeface="Times New Roman" panose="02020603050405020304" pitchFamily="18" charset="0"/>
              </a:rPr>
              <a:t>, kurš reģistrēts zemesgrāmatā vismaz uz 7 gadiem , </a:t>
            </a:r>
            <a:r>
              <a:rPr lang="lv-LV" sz="11200" b="1" dirty="0">
                <a:latin typeface="Times New Roman" panose="02020603050405020304" pitchFamily="18" charset="0"/>
                <a:cs typeface="Times New Roman" panose="02020603050405020304" pitchFamily="18" charset="0"/>
              </a:rPr>
              <a:t>iesniedz kopā ar projekta iesniegumu vai pirms projekta īstenošanas uzsākšanas</a:t>
            </a:r>
            <a:r>
              <a:rPr lang="lv-LV" sz="11200" dirty="0">
                <a:latin typeface="Times New Roman" panose="02020603050405020304" pitchFamily="18" charset="0"/>
                <a:cs typeface="Times New Roman" panose="02020603050405020304" pitchFamily="18" charset="0"/>
              </a:rPr>
              <a:t>;</a:t>
            </a:r>
          </a:p>
          <a:p>
            <a:pPr marL="1143000" indent="-1143000" algn="l">
              <a:buFont typeface="Arial" panose="020B0604020202020204" pitchFamily="34" charset="0"/>
              <a:buChar char="•"/>
            </a:pPr>
            <a:r>
              <a:rPr lang="lv-LV" sz="11200" dirty="0">
                <a:latin typeface="Times New Roman" panose="02020603050405020304" pitchFamily="18" charset="0"/>
                <a:cs typeface="Times New Roman" panose="02020603050405020304" pitchFamily="18" charset="0"/>
              </a:rPr>
              <a:t>Būvniecības vadlīnijas</a:t>
            </a:r>
            <a:r>
              <a:rPr lang="lv-LV" sz="11200" u="sng" dirty="0">
                <a:latin typeface="Times New Roman" panose="02020603050405020304" pitchFamily="18" charset="0"/>
                <a:cs typeface="Times New Roman" panose="02020603050405020304" pitchFamily="18" charset="0"/>
              </a:rPr>
              <a:t> </a:t>
            </a:r>
            <a:r>
              <a:rPr lang="en-GB" sz="11200" u="sng" dirty="0">
                <a:latin typeface="Times New Roman" panose="02020603050405020304" pitchFamily="18" charset="0"/>
                <a:cs typeface="Times New Roman" panose="02020603050405020304" pitchFamily="18" charset="0"/>
                <a:hlinkClick r:id="rId2"/>
              </a:rPr>
              <a:t>http://www.lad.gov.lv/lv/atbalsta-veidi/projekti-un-investicijas/paraugi-un-vadlinijas/buvniecibas-vadlinijas/</a:t>
            </a:r>
            <a:endParaRPr lang="lv-LV" sz="11200" u="sng" dirty="0">
              <a:latin typeface="Times New Roman" panose="02020603050405020304" pitchFamily="18" charset="0"/>
              <a:cs typeface="Times New Roman" panose="02020603050405020304" pitchFamily="18" charset="0"/>
            </a:endParaRPr>
          </a:p>
          <a:p>
            <a:pPr marL="1143000" indent="-1143000" algn="l">
              <a:buFont typeface="Arial" panose="020B0604020202020204" pitchFamily="34" charset="0"/>
              <a:buChar char="•"/>
            </a:pPr>
            <a:endParaRPr lang="en-GB" sz="8600" u="sng" dirty="0">
              <a:latin typeface="Times New Roman" panose="02020603050405020304" pitchFamily="18" charset="0"/>
              <a:cs typeface="Times New Roman" panose="02020603050405020304" pitchFamily="18" charset="0"/>
            </a:endParaRPr>
          </a:p>
          <a:p>
            <a:endParaRPr lang="lv-LV" dirty="0"/>
          </a:p>
        </p:txBody>
      </p:sp>
    </p:spTree>
    <p:extLst>
      <p:ext uri="{BB962C8B-B14F-4D97-AF65-F5344CB8AC3E}">
        <p14:creationId xmlns:p14="http://schemas.microsoft.com/office/powerpoint/2010/main" val="1777725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0F292-EFF3-4896-B52E-54A190A5D654}"/>
              </a:ext>
            </a:extLst>
          </p:cNvPr>
          <p:cNvSpPr>
            <a:spLocks noGrp="1"/>
          </p:cNvSpPr>
          <p:nvPr>
            <p:ph type="title"/>
          </p:nvPr>
        </p:nvSpPr>
        <p:spPr>
          <a:xfrm>
            <a:off x="838200" y="1470991"/>
            <a:ext cx="10515600" cy="980661"/>
          </a:xfrm>
        </p:spPr>
        <p:txBody>
          <a:bodyPr>
            <a:normAutofit fontScale="90000"/>
          </a:bodyPr>
          <a:lstStyle/>
          <a:p>
            <a:r>
              <a:rPr lang="lv-LV" b="1" dirty="0">
                <a:solidFill>
                  <a:schemeClr val="accent2">
                    <a:lumMod val="75000"/>
                  </a:schemeClr>
                </a:solidFill>
              </a:rPr>
              <a:t>Iepirkuma procedūra  iesniedzamie dokumenti, cenu salīdzināšana. ( MK 598 not.6.5.p.)</a:t>
            </a:r>
            <a:br>
              <a:rPr lang="lv-LV" b="1" dirty="0">
                <a:solidFill>
                  <a:schemeClr val="accent2">
                    <a:lumMod val="75000"/>
                  </a:schemeClr>
                </a:solidFill>
              </a:rPr>
            </a:br>
            <a:r>
              <a:rPr lang="lv-LV" sz="2400" b="1" dirty="0">
                <a:solidFill>
                  <a:schemeClr val="accent2">
                    <a:lumMod val="75000"/>
                  </a:schemeClr>
                </a:solidFill>
              </a:rPr>
              <a:t>Iepirkuma vadlīnijas http://www.lad.gov.lv/lv/atbalsta-veidi/projekti-un-investicijas/iepirkuma-proceduras/</a:t>
            </a:r>
            <a:br>
              <a:rPr lang="lv-LV" sz="2400" b="1" dirty="0">
                <a:solidFill>
                  <a:schemeClr val="accent2">
                    <a:lumMod val="75000"/>
                  </a:schemeClr>
                </a:solidFill>
              </a:rPr>
            </a:br>
            <a:br>
              <a:rPr lang="lv-LV" sz="2400" b="1" dirty="0">
                <a:solidFill>
                  <a:schemeClr val="accent2">
                    <a:lumMod val="75000"/>
                  </a:schemeClr>
                </a:solidFill>
              </a:rPr>
            </a:br>
            <a:br>
              <a:rPr lang="lv-LV" dirty="0"/>
            </a:br>
            <a:br>
              <a:rPr lang="lv-LV" dirty="0"/>
            </a:br>
            <a:endParaRPr lang="lv-LV" dirty="0"/>
          </a:p>
        </p:txBody>
      </p:sp>
      <p:pic>
        <p:nvPicPr>
          <p:cNvPr id="5" name="Content Placeholder 4">
            <a:extLst>
              <a:ext uri="{FF2B5EF4-FFF2-40B4-BE49-F238E27FC236}">
                <a16:creationId xmlns:a16="http://schemas.microsoft.com/office/drawing/2014/main" id="{A82F1879-8936-4484-A703-2F5272271662}"/>
              </a:ext>
            </a:extLst>
          </p:cNvPr>
          <p:cNvPicPr>
            <a:picLocks noGrp="1" noChangeAspect="1"/>
          </p:cNvPicPr>
          <p:nvPr>
            <p:ph sz="half" idx="1"/>
          </p:nvPr>
        </p:nvPicPr>
        <p:blipFill>
          <a:blip r:embed="rId2"/>
          <a:stretch>
            <a:fillRect/>
          </a:stretch>
        </p:blipFill>
        <p:spPr>
          <a:xfrm>
            <a:off x="838200" y="1709530"/>
            <a:ext cx="5181600" cy="1987827"/>
          </a:xfrm>
        </p:spPr>
      </p:pic>
      <p:graphicFrame>
        <p:nvGraphicFramePr>
          <p:cNvPr id="6" name="Content Placeholder 5">
            <a:extLst>
              <a:ext uri="{FF2B5EF4-FFF2-40B4-BE49-F238E27FC236}">
                <a16:creationId xmlns:a16="http://schemas.microsoft.com/office/drawing/2014/main" id="{5EA2695A-399D-48B7-A415-80CBFDE092B7}"/>
              </a:ext>
            </a:extLst>
          </p:cNvPr>
          <p:cNvGraphicFramePr>
            <a:graphicFrameLocks noGrp="1"/>
          </p:cNvGraphicFramePr>
          <p:nvPr>
            <p:ph sz="half" idx="2"/>
            <p:extLst>
              <p:ext uri="{D42A27DB-BD31-4B8C-83A1-F6EECF244321}">
                <p14:modId xmlns:p14="http://schemas.microsoft.com/office/powerpoint/2010/main" val="861057253"/>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8915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B3E96-A5ED-4635-9CB6-E0AF42FC3CDB}"/>
              </a:ext>
            </a:extLst>
          </p:cNvPr>
          <p:cNvSpPr>
            <a:spLocks noGrp="1"/>
          </p:cNvSpPr>
          <p:nvPr>
            <p:ph type="title"/>
          </p:nvPr>
        </p:nvSpPr>
        <p:spPr>
          <a:xfrm>
            <a:off x="838200" y="145775"/>
            <a:ext cx="10515600" cy="2040834"/>
          </a:xfrm>
        </p:spPr>
        <p:txBody>
          <a:bodyPr>
            <a:noAutofit/>
          </a:bodyPr>
          <a:lstStyle/>
          <a:p>
            <a:r>
              <a:rPr lang="lv-LV" sz="3200" b="1" u="sng" dirty="0">
                <a:solidFill>
                  <a:schemeClr val="accent2">
                    <a:lumMod val="75000"/>
                  </a:schemeClr>
                </a:solidFill>
              </a:rPr>
              <a:t>Inovatīvs projekts (EJZF)    </a:t>
            </a:r>
            <a:r>
              <a:rPr lang="lv-LV" sz="3200" i="1" dirty="0">
                <a:solidFill>
                  <a:schemeClr val="accent2">
                    <a:lumMod val="75000"/>
                  </a:schemeClr>
                </a:solidFill>
              </a:rPr>
              <a:t>Inovatīvam risinājumam ir jāatšķiras no tradicionālas, sabiedrībai zināmas  pieejas , zināmiem produktiem un pakalpojumiem. </a:t>
            </a:r>
            <a:br>
              <a:rPr lang="lv-LV" sz="3200" i="1" dirty="0">
                <a:solidFill>
                  <a:schemeClr val="accent2">
                    <a:lumMod val="75000"/>
                  </a:schemeClr>
                </a:solidFill>
              </a:rPr>
            </a:br>
            <a:r>
              <a:rPr lang="lv-LV" sz="1800" dirty="0"/>
              <a:t>Projekts uzskatāms par inovatīvu un saņemt līdz EJZF 70% līdzfinansējumu, ja vērtēšanas posmā ir ieguvis vismaz  </a:t>
            </a:r>
            <a:r>
              <a:rPr lang="lv-LV" sz="1800" u="sng" dirty="0"/>
              <a:t>četrus punktus </a:t>
            </a:r>
            <a:r>
              <a:rPr lang="lv-LV" sz="1800" dirty="0"/>
              <a:t>un inovācija ir VRG teritorijas līmeni. </a:t>
            </a:r>
            <a:br>
              <a:rPr lang="lv-LV" dirty="0"/>
            </a:br>
            <a:endParaRPr lang="lv-LV" sz="3200" dirty="0">
              <a:solidFill>
                <a:schemeClr val="accent2">
                  <a:lumMod val="75000"/>
                </a:schemeClr>
              </a:solidFill>
            </a:endParaRPr>
          </a:p>
        </p:txBody>
      </p:sp>
      <p:graphicFrame>
        <p:nvGraphicFramePr>
          <p:cNvPr id="8" name="Content Placeholder 7">
            <a:extLst>
              <a:ext uri="{FF2B5EF4-FFF2-40B4-BE49-F238E27FC236}">
                <a16:creationId xmlns:a16="http://schemas.microsoft.com/office/drawing/2014/main" id="{E5404DB9-6E3C-4E21-8A71-E684759BFD3E}"/>
              </a:ext>
            </a:extLst>
          </p:cNvPr>
          <p:cNvGraphicFramePr>
            <a:graphicFrameLocks noGrp="1"/>
          </p:cNvGraphicFramePr>
          <p:nvPr>
            <p:ph idx="1"/>
            <p:extLst>
              <p:ext uri="{D42A27DB-BD31-4B8C-83A1-F6EECF244321}">
                <p14:modId xmlns:p14="http://schemas.microsoft.com/office/powerpoint/2010/main" val="376383714"/>
              </p:ext>
            </p:extLst>
          </p:nvPr>
        </p:nvGraphicFramePr>
        <p:xfrm>
          <a:off x="838201" y="1921565"/>
          <a:ext cx="10412895" cy="4741334"/>
        </p:xfrm>
        <a:graphic>
          <a:graphicData uri="http://schemas.openxmlformats.org/drawingml/2006/table">
            <a:tbl>
              <a:tblPr firstRow="1" firstCol="1" bandRow="1">
                <a:tableStyleId>{5C22544A-7EE6-4342-B048-85BDC9FD1C3A}</a:tableStyleId>
              </a:tblPr>
              <a:tblGrid>
                <a:gridCol w="2058547">
                  <a:extLst>
                    <a:ext uri="{9D8B030D-6E8A-4147-A177-3AD203B41FA5}">
                      <a16:colId xmlns:a16="http://schemas.microsoft.com/office/drawing/2014/main" val="2101511362"/>
                    </a:ext>
                  </a:extLst>
                </a:gridCol>
                <a:gridCol w="6709696">
                  <a:extLst>
                    <a:ext uri="{9D8B030D-6E8A-4147-A177-3AD203B41FA5}">
                      <a16:colId xmlns:a16="http://schemas.microsoft.com/office/drawing/2014/main" val="1803898171"/>
                    </a:ext>
                  </a:extLst>
                </a:gridCol>
                <a:gridCol w="1644652">
                  <a:extLst>
                    <a:ext uri="{9D8B030D-6E8A-4147-A177-3AD203B41FA5}">
                      <a16:colId xmlns:a16="http://schemas.microsoft.com/office/drawing/2014/main" val="3705614961"/>
                    </a:ext>
                  </a:extLst>
                </a:gridCol>
              </a:tblGrid>
              <a:tr h="532779">
                <a:tc>
                  <a:txBody>
                    <a:bodyPr/>
                    <a:lstStyle/>
                    <a:p>
                      <a:pPr>
                        <a:spcAft>
                          <a:spcPts val="0"/>
                        </a:spcAft>
                      </a:pPr>
                      <a:r>
                        <a:rPr lang="lv-LV" sz="1200">
                          <a:effectLst/>
                        </a:rPr>
                        <a:t>Inovāciju kritērijs </a:t>
                      </a:r>
                      <a:endParaRPr lang="lv-LV" sz="16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lv-LV" sz="1200">
                          <a:effectLst/>
                        </a:rPr>
                        <a:t>Apraksts</a:t>
                      </a:r>
                      <a:endParaRPr lang="lv-LV" sz="16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lv-LV" sz="1200">
                          <a:effectLst/>
                        </a:rPr>
                        <a:t>Punkti </a:t>
                      </a:r>
                      <a:endParaRPr lang="lv-LV" sz="16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616777822"/>
                  </a:ext>
                </a:extLst>
              </a:tr>
              <a:tr h="1331947">
                <a:tc>
                  <a:txBody>
                    <a:bodyPr/>
                    <a:lstStyle/>
                    <a:p>
                      <a:pPr>
                        <a:spcAft>
                          <a:spcPts val="0"/>
                        </a:spcAft>
                      </a:pPr>
                      <a:r>
                        <a:rPr lang="lv-LV" sz="1400">
                          <a:effectLst/>
                        </a:rPr>
                        <a:t>Oriģinalitātē</a:t>
                      </a:r>
                      <a:endParaRPr lang="lv-LV" sz="1400">
                        <a:effectLst/>
                        <a:latin typeface="Times New Roman" panose="02020603050405020304" pitchFamily="18" charset="0"/>
                        <a:ea typeface="Calibri" panose="020F0502020204030204" pitchFamily="34" charset="0"/>
                      </a:endParaRPr>
                    </a:p>
                  </a:txBody>
                  <a:tcPr marL="68580" marR="68580" marT="0" marB="0"/>
                </a:tc>
                <a:tc>
                  <a:txBody>
                    <a:bodyPr/>
                    <a:lstStyle/>
                    <a:p>
                      <a:pPr algn="just">
                        <a:spcAft>
                          <a:spcPts val="0"/>
                        </a:spcAft>
                      </a:pPr>
                      <a:r>
                        <a:rPr lang="lv-LV" sz="1400" dirty="0">
                          <a:effectLst/>
                        </a:rPr>
                        <a:t>Jauni, netradicionāli risinājumi teritorijas attīstības veicināšanai un identitātes stiprināšanai, kas ir radīti un īstenoti vai pārņemti no citām Latvijas VRG vai ārvalstu prakses, veiksmīgi pielāgojot tos vietējiem apstākļiem</a:t>
                      </a:r>
                      <a:endParaRPr lang="lv-LV" sz="1400" dirty="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lv-LV" sz="1400">
                          <a:effectLst/>
                        </a:rPr>
                        <a:t>2</a:t>
                      </a:r>
                      <a:endParaRPr lang="lv-LV" sz="14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490781388"/>
                  </a:ext>
                </a:extLst>
              </a:tr>
              <a:tr h="745491">
                <a:tc>
                  <a:txBody>
                    <a:bodyPr/>
                    <a:lstStyle/>
                    <a:p>
                      <a:pPr>
                        <a:spcAft>
                          <a:spcPts val="0"/>
                        </a:spcAft>
                      </a:pPr>
                      <a:r>
                        <a:rPr lang="lv-LV" sz="1400">
                          <a:effectLst/>
                        </a:rPr>
                        <a:t>Procesu inovācija</a:t>
                      </a:r>
                      <a:endParaRPr lang="lv-LV" sz="14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lv-LV" sz="1400">
                          <a:effectLst/>
                        </a:rPr>
                        <a:t>Izmantots jauns, būtiski atšķirīgs tehnoloģiskais process produkta ražošanā vai pakalpojuma izveidē vai nodrošināšanā </a:t>
                      </a:r>
                      <a:endParaRPr lang="lv-LV" sz="1400">
                        <a:solidFill>
                          <a:srgbClr val="000000"/>
                        </a:solidFill>
                        <a:effectLst/>
                        <a:latin typeface="Cambria" panose="02040503050406030204" pitchFamily="18" charset="0"/>
                        <a:ea typeface="Calibri" panose="020F0502020204030204" pitchFamily="34" charset="0"/>
                        <a:cs typeface="Cambria" panose="02040503050406030204" pitchFamily="18" charset="0"/>
                      </a:endParaRPr>
                    </a:p>
                  </a:txBody>
                  <a:tcPr marL="68580" marR="68580" marT="0" marB="0"/>
                </a:tc>
                <a:tc>
                  <a:txBody>
                    <a:bodyPr/>
                    <a:lstStyle/>
                    <a:p>
                      <a:pPr>
                        <a:spcAft>
                          <a:spcPts val="0"/>
                        </a:spcAft>
                      </a:pPr>
                      <a:r>
                        <a:rPr lang="lv-LV" sz="1400">
                          <a:effectLst/>
                        </a:rPr>
                        <a:t>4</a:t>
                      </a:r>
                      <a:endParaRPr lang="lv-LV" sz="14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050865666"/>
                  </a:ext>
                </a:extLst>
              </a:tr>
              <a:tr h="532779">
                <a:tc>
                  <a:txBody>
                    <a:bodyPr/>
                    <a:lstStyle/>
                    <a:p>
                      <a:pPr>
                        <a:spcAft>
                          <a:spcPts val="0"/>
                        </a:spcAft>
                      </a:pPr>
                      <a:r>
                        <a:rPr lang="lv-LV" sz="1400">
                          <a:effectLst/>
                        </a:rPr>
                        <a:t>Ilgtspējība </a:t>
                      </a:r>
                      <a:endParaRPr lang="lv-LV" sz="1400">
                        <a:effectLst/>
                        <a:latin typeface="Times New Roman" panose="02020603050405020304" pitchFamily="18" charset="0"/>
                        <a:ea typeface="Calibri" panose="020F0502020204030204" pitchFamily="34" charset="0"/>
                      </a:endParaRPr>
                    </a:p>
                  </a:txBody>
                  <a:tcPr marL="68580" marR="68580" marT="0" marB="0"/>
                </a:tc>
                <a:tc>
                  <a:txBody>
                    <a:bodyPr/>
                    <a:lstStyle/>
                    <a:p>
                      <a:pPr algn="just">
                        <a:spcAft>
                          <a:spcPts val="0"/>
                        </a:spcAft>
                      </a:pPr>
                      <a:r>
                        <a:rPr lang="lv-LV" sz="1400">
                          <a:effectLst/>
                        </a:rPr>
                        <a:t>Projektā paredzēta iekārtas un tehnoloģijas, kas nodrošina atjaunojamo enerģijas avotu izmantošanu</a:t>
                      </a:r>
                      <a:endParaRPr lang="lv-LV" sz="14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lv-LV" sz="1400">
                          <a:effectLst/>
                        </a:rPr>
                        <a:t>2</a:t>
                      </a:r>
                      <a:endParaRPr lang="lv-LV" sz="14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365120281"/>
                  </a:ext>
                </a:extLst>
              </a:tr>
              <a:tr h="799169">
                <a:tc>
                  <a:txBody>
                    <a:bodyPr/>
                    <a:lstStyle/>
                    <a:p>
                      <a:pPr>
                        <a:spcAft>
                          <a:spcPts val="0"/>
                        </a:spcAft>
                      </a:pPr>
                      <a:r>
                        <a:rPr lang="lv-LV" sz="1400">
                          <a:effectLst/>
                        </a:rPr>
                        <a:t>Resursu izmantošanas efektivitāte </a:t>
                      </a:r>
                      <a:endParaRPr lang="lv-LV" sz="1400">
                        <a:effectLst/>
                        <a:latin typeface="Times New Roman" panose="02020603050405020304" pitchFamily="18" charset="0"/>
                        <a:ea typeface="Calibri" panose="020F0502020204030204" pitchFamily="34" charset="0"/>
                      </a:endParaRPr>
                    </a:p>
                  </a:txBody>
                  <a:tcPr marL="68580" marR="68580" marT="0" marB="0"/>
                </a:tc>
                <a:tc>
                  <a:txBody>
                    <a:bodyPr/>
                    <a:lstStyle/>
                    <a:p>
                      <a:pPr algn="just">
                        <a:spcAft>
                          <a:spcPts val="0"/>
                        </a:spcAft>
                      </a:pPr>
                      <a:r>
                        <a:rPr lang="lv-LV" sz="1400">
                          <a:effectLst/>
                        </a:rPr>
                        <a:t>Investīcijas nodrošina jaunu pieeju vietējo resursu izmantošanai.</a:t>
                      </a:r>
                    </a:p>
                    <a:p>
                      <a:pPr algn="just">
                        <a:spcAft>
                          <a:spcPts val="0"/>
                        </a:spcAft>
                      </a:pPr>
                      <a:r>
                        <a:rPr lang="lv-LV" sz="1400">
                          <a:effectLst/>
                        </a:rPr>
                        <a:t> </a:t>
                      </a:r>
                      <a:endParaRPr lang="lv-LV" sz="14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lv-LV" sz="1400">
                          <a:effectLst/>
                        </a:rPr>
                        <a:t>2</a:t>
                      </a:r>
                      <a:endParaRPr lang="lv-LV" sz="14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12725750"/>
                  </a:ext>
                </a:extLst>
              </a:tr>
              <a:tr h="799169">
                <a:tc>
                  <a:txBody>
                    <a:bodyPr/>
                    <a:lstStyle/>
                    <a:p>
                      <a:pPr>
                        <a:spcAft>
                          <a:spcPts val="0"/>
                        </a:spcAft>
                      </a:pPr>
                      <a:r>
                        <a:rPr lang="lv-LV" sz="1400" dirty="0">
                          <a:effectLst/>
                        </a:rPr>
                        <a:t>Marketinga inovācija </a:t>
                      </a:r>
                      <a:endParaRPr lang="lv-LV" sz="1400" dirty="0">
                        <a:effectLst/>
                        <a:latin typeface="Times New Roman" panose="02020603050405020304" pitchFamily="18" charset="0"/>
                        <a:ea typeface="Calibri" panose="020F0502020204030204" pitchFamily="34" charset="0"/>
                      </a:endParaRPr>
                    </a:p>
                  </a:txBody>
                  <a:tcPr marL="68580" marR="68580" marT="0" marB="0"/>
                </a:tc>
                <a:tc>
                  <a:txBody>
                    <a:bodyPr/>
                    <a:lstStyle/>
                    <a:p>
                      <a:pPr algn="just">
                        <a:spcAft>
                          <a:spcPts val="0"/>
                        </a:spcAft>
                      </a:pPr>
                      <a:r>
                        <a:rPr lang="lv-LV" sz="1400">
                          <a:effectLst/>
                        </a:rPr>
                        <a:t>Projektā plānoto produktu, iekārtu, tehnoloģiju un cita inovatīva pieeja ilgtspējīgai izmantošanai, pārdošanai, izplatīšanai vai izveidošanai VRG teritorijā </a:t>
                      </a:r>
                      <a:endParaRPr lang="lv-LV" sz="14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lv-LV" sz="1400" dirty="0">
                          <a:effectLst/>
                        </a:rPr>
                        <a:t>2</a:t>
                      </a:r>
                      <a:endParaRPr lang="lv-LV" sz="14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191651238"/>
                  </a:ext>
                </a:extLst>
              </a:tr>
            </a:tbl>
          </a:graphicData>
        </a:graphic>
      </p:graphicFrame>
    </p:spTree>
    <p:extLst>
      <p:ext uri="{BB962C8B-B14F-4D97-AF65-F5344CB8AC3E}">
        <p14:creationId xmlns:p14="http://schemas.microsoft.com/office/powerpoint/2010/main" val="3662930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3B378-7925-4DE1-8EB0-E44BCCD47DF2}"/>
              </a:ext>
            </a:extLst>
          </p:cNvPr>
          <p:cNvSpPr>
            <a:spLocks noGrp="1"/>
          </p:cNvSpPr>
          <p:nvPr>
            <p:ph type="ctrTitle"/>
          </p:nvPr>
        </p:nvSpPr>
        <p:spPr>
          <a:xfrm>
            <a:off x="1524000" y="225287"/>
            <a:ext cx="9144000" cy="795130"/>
          </a:xfrm>
        </p:spPr>
        <p:txBody>
          <a:bodyPr>
            <a:normAutofit/>
          </a:bodyPr>
          <a:lstStyle/>
          <a:p>
            <a:r>
              <a:rPr lang="lv-LV" sz="3200" b="1" dirty="0">
                <a:solidFill>
                  <a:schemeClr val="accent2">
                    <a:lumMod val="75000"/>
                  </a:schemeClr>
                </a:solidFill>
              </a:rPr>
              <a:t>Projektu vērtēšana un lēmumu pieņemšana </a:t>
            </a:r>
          </a:p>
        </p:txBody>
      </p:sp>
      <p:sp>
        <p:nvSpPr>
          <p:cNvPr id="3" name="Subtitle 2">
            <a:extLst>
              <a:ext uri="{FF2B5EF4-FFF2-40B4-BE49-F238E27FC236}">
                <a16:creationId xmlns:a16="http://schemas.microsoft.com/office/drawing/2014/main" id="{F71634FF-5915-4DC4-93EE-BAC5C5771F72}"/>
              </a:ext>
            </a:extLst>
          </p:cNvPr>
          <p:cNvSpPr>
            <a:spLocks noGrp="1"/>
          </p:cNvSpPr>
          <p:nvPr>
            <p:ph type="subTitle" idx="1"/>
          </p:nvPr>
        </p:nvSpPr>
        <p:spPr>
          <a:xfrm>
            <a:off x="1523999" y="1272209"/>
            <a:ext cx="9793357" cy="4969565"/>
          </a:xfrm>
        </p:spPr>
        <p:txBody>
          <a:bodyPr>
            <a:normAutofit/>
          </a:bodyPr>
          <a:lstStyle/>
          <a:p>
            <a:pPr marL="342900" indent="-342900" algn="l">
              <a:buFont typeface="Arial" panose="020B0604020202020204" pitchFamily="34" charset="0"/>
              <a:buChar char="•"/>
            </a:pPr>
            <a:r>
              <a:rPr lang="lv-LV" dirty="0">
                <a:latin typeface="Times New Roman" panose="02020603050405020304" pitchFamily="18" charset="0"/>
                <a:cs typeface="Times New Roman" panose="02020603050405020304" pitchFamily="18" charset="0"/>
              </a:rPr>
              <a:t>VRG projektus, kas neatbilst vietējās attīstības stratēģijas rīcības plānā noteiktajai rīcībai, tālāk nevērtē, un vietējā rīcības grupa pieņem lēmumu par projekta noraidīšanu un paziņo to atbalsta </a:t>
            </a:r>
            <a:r>
              <a:rPr lang="lv-LV" dirty="0" err="1">
                <a:latin typeface="Times New Roman" panose="02020603050405020304" pitchFamily="18" charset="0"/>
                <a:cs typeface="Times New Roman" panose="02020603050405020304" pitchFamily="18" charset="0"/>
              </a:rPr>
              <a:t>predendentam</a:t>
            </a:r>
            <a:r>
              <a:rPr lang="lv-LV" dirty="0">
                <a:latin typeface="Times New Roman" panose="02020603050405020304" pitchFamily="18" charset="0"/>
                <a:cs typeface="Times New Roman" panose="02020603050405020304" pitchFamily="18" charset="0"/>
              </a:rPr>
              <a:t>:</a:t>
            </a:r>
          </a:p>
          <a:p>
            <a:pPr marL="342900" indent="-342900" algn="l">
              <a:buFont typeface="Arial" panose="020B0604020202020204" pitchFamily="34" charset="0"/>
              <a:buChar char="•"/>
            </a:pPr>
            <a:r>
              <a:rPr lang="lv-LV" dirty="0">
                <a:latin typeface="Times New Roman" panose="02020603050405020304" pitchFamily="18" charset="0"/>
                <a:cs typeface="Times New Roman" panose="02020603050405020304" pitchFamily="18" charset="0"/>
              </a:rPr>
              <a:t>VRG projektu vērtē 1 mēnesi, atbilstoši vērtēšanas kritērijiem;</a:t>
            </a:r>
          </a:p>
          <a:p>
            <a:pPr marL="342900" indent="-342900" algn="l">
              <a:buFont typeface="Arial" panose="020B0604020202020204" pitchFamily="34" charset="0"/>
              <a:buChar char="•"/>
            </a:pPr>
            <a:r>
              <a:rPr lang="lv-LV" dirty="0">
                <a:latin typeface="Times New Roman" panose="02020603050405020304" pitchFamily="18" charset="0"/>
                <a:cs typeface="Times New Roman" panose="02020603050405020304" pitchFamily="18" charset="0"/>
              </a:rPr>
              <a:t>Projektus, atbilstoši iegūtajam punktu skaitam rindo;</a:t>
            </a:r>
          </a:p>
          <a:p>
            <a:pPr marL="342900" indent="-342900" algn="l">
              <a:buFont typeface="Arial" panose="020B0604020202020204" pitchFamily="34" charset="0"/>
              <a:buChar char="•"/>
            </a:pPr>
            <a:r>
              <a:rPr lang="lv-LV" dirty="0">
                <a:latin typeface="Times New Roman" panose="02020603050405020304" pitchFamily="18" charset="0"/>
                <a:cs typeface="Times New Roman" panose="02020603050405020304" pitchFamily="18" charset="0"/>
              </a:rPr>
              <a:t>VRG SVVA padome pieņem lēmumu par projekta vērtējumu un nosuta pretendentiem;</a:t>
            </a:r>
          </a:p>
          <a:p>
            <a:pPr marL="342900" indent="-342900" algn="l">
              <a:spcAft>
                <a:spcPts val="600"/>
              </a:spcAft>
              <a:buFont typeface="Arial" panose="020B0604020202020204" pitchFamily="34" charset="0"/>
              <a:buChar char="•"/>
            </a:pPr>
            <a:r>
              <a:rPr lang="lv-LV" dirty="0">
                <a:latin typeface="Times New Roman" panose="02020603050405020304" pitchFamily="18" charset="0"/>
                <a:cs typeface="Times New Roman" panose="02020603050405020304" pitchFamily="18" charset="0"/>
              </a:rPr>
              <a:t>LAD  projektu vērtē 3-5  mēnešus, atbilstoši MK noteikumiem:</a:t>
            </a:r>
          </a:p>
          <a:p>
            <a:pPr marL="914400" lvl="1" indent="-457200" algn="l">
              <a:spcAft>
                <a:spcPts val="600"/>
              </a:spcAft>
              <a:buFont typeface="Arial" panose="020B0604020202020204" pitchFamily="34" charset="0"/>
              <a:buChar char="•"/>
            </a:pPr>
            <a:r>
              <a:rPr lang="lv-LV" sz="2800" i="1" dirty="0">
                <a:latin typeface="Times New Roman" panose="02020603050405020304" pitchFamily="18" charset="0"/>
                <a:cs typeface="Times New Roman" panose="02020603050405020304" pitchFamily="18" charset="0"/>
              </a:rPr>
              <a:t>Nr. 605 no 20.10.2015 (EJZF)</a:t>
            </a:r>
          </a:p>
          <a:p>
            <a:pPr marL="914400" lvl="1" indent="-457200" algn="l">
              <a:spcAft>
                <a:spcPts val="600"/>
              </a:spcAft>
              <a:buFont typeface="Arial" panose="020B0604020202020204" pitchFamily="34" charset="0"/>
              <a:buChar char="•"/>
            </a:pPr>
            <a:r>
              <a:rPr lang="lv-LV" sz="2800" i="1" dirty="0">
                <a:latin typeface="Times New Roman" panose="02020603050405020304" pitchFamily="18" charset="0"/>
                <a:cs typeface="Times New Roman" panose="02020603050405020304" pitchFamily="18" charset="0"/>
              </a:rPr>
              <a:t>Nr. 589  no 17.10.2014 (</a:t>
            </a:r>
            <a:r>
              <a:rPr lang="lv-LV" sz="2800" i="1" dirty="0" err="1">
                <a:latin typeface="Times New Roman" panose="02020603050405020304" pitchFamily="18" charset="0"/>
                <a:cs typeface="Times New Roman" panose="02020603050405020304" pitchFamily="18" charset="0"/>
              </a:rPr>
              <a:t>virsnoteikumi</a:t>
            </a:r>
            <a:r>
              <a:rPr lang="lv-LV" sz="2800" i="1"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endParaRPr lang="lv-LV" dirty="0"/>
          </a:p>
        </p:txBody>
      </p:sp>
    </p:spTree>
    <p:extLst>
      <p:ext uri="{BB962C8B-B14F-4D97-AF65-F5344CB8AC3E}">
        <p14:creationId xmlns:p14="http://schemas.microsoft.com/office/powerpoint/2010/main" val="1921581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29B32-D05F-4369-9C8D-F5F796BE6682}"/>
              </a:ext>
            </a:extLst>
          </p:cNvPr>
          <p:cNvSpPr>
            <a:spLocks noGrp="1"/>
          </p:cNvSpPr>
          <p:nvPr>
            <p:ph type="title"/>
          </p:nvPr>
        </p:nvSpPr>
        <p:spPr/>
        <p:txBody>
          <a:bodyPr/>
          <a:lstStyle/>
          <a:p>
            <a:endParaRPr lang="lv-LV"/>
          </a:p>
        </p:txBody>
      </p:sp>
      <p:pic>
        <p:nvPicPr>
          <p:cNvPr id="5" name="Content Placeholder 4">
            <a:extLst>
              <a:ext uri="{FF2B5EF4-FFF2-40B4-BE49-F238E27FC236}">
                <a16:creationId xmlns:a16="http://schemas.microsoft.com/office/drawing/2014/main" id="{F62777DB-0524-4F57-A3F2-2199B52D44E3}"/>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l="-1326" t="-1079" r="1326" b="-971"/>
          <a:stretch/>
        </p:blipFill>
        <p:spPr>
          <a:xfrm>
            <a:off x="689317" y="112542"/>
            <a:ext cx="11226018" cy="6625883"/>
          </a:xfrm>
        </p:spPr>
      </p:pic>
      <p:sp>
        <p:nvSpPr>
          <p:cNvPr id="6" name="Rectangle 5">
            <a:extLst>
              <a:ext uri="{FF2B5EF4-FFF2-40B4-BE49-F238E27FC236}">
                <a16:creationId xmlns:a16="http://schemas.microsoft.com/office/drawing/2014/main" id="{255BD205-A76E-4A05-B856-DDD57BBE1423}"/>
              </a:ext>
            </a:extLst>
          </p:cNvPr>
          <p:cNvSpPr/>
          <p:nvPr/>
        </p:nvSpPr>
        <p:spPr>
          <a:xfrm>
            <a:off x="1308295" y="1209822"/>
            <a:ext cx="4572000" cy="26869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Rectangle 6">
            <a:extLst>
              <a:ext uri="{FF2B5EF4-FFF2-40B4-BE49-F238E27FC236}">
                <a16:creationId xmlns:a16="http://schemas.microsoft.com/office/drawing/2014/main" id="{8716A771-D185-41F4-A142-57E497C7B8A7}"/>
              </a:ext>
            </a:extLst>
          </p:cNvPr>
          <p:cNvSpPr/>
          <p:nvPr/>
        </p:nvSpPr>
        <p:spPr>
          <a:xfrm>
            <a:off x="1308295" y="1227723"/>
            <a:ext cx="4572000" cy="26869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lv-LV" sz="2000" b="1" i="1"/>
              <a:t>Biedrības «Jūrkante» paziņojums</a:t>
            </a:r>
          </a:p>
          <a:p>
            <a:pPr algn="ctr">
              <a:defRPr/>
            </a:pPr>
            <a:r>
              <a:rPr lang="lv-LV" b="1">
                <a:solidFill>
                  <a:srgbClr val="00B0F0"/>
                </a:solidFill>
              </a:rPr>
              <a:t>No 3. janvāra līdz 3. februārim EJZF 8. kārta</a:t>
            </a:r>
          </a:p>
          <a:p>
            <a:pPr>
              <a:defRPr/>
            </a:pPr>
            <a:r>
              <a:rPr lang="lv-LV"/>
              <a:t>Mērķis – Sekmēt piekrastes uzņēmējdarbības attīstību </a:t>
            </a:r>
          </a:p>
          <a:p>
            <a:pPr marL="571500" indent="-571500">
              <a:buFont typeface="Arial" panose="020B0604020202020204" pitchFamily="34" charset="0"/>
              <a:buChar char="•"/>
              <a:defRPr/>
            </a:pPr>
            <a:r>
              <a:rPr lang="lv-LV"/>
              <a:t>1.1.rīcība – 276 910,58 eiro </a:t>
            </a:r>
          </a:p>
          <a:p>
            <a:pPr>
              <a:defRPr/>
            </a:pPr>
            <a:r>
              <a:rPr lang="lv-LV"/>
              <a:t>Mērķis – Kultūrvēsturisko mantojuma saglabāšana </a:t>
            </a:r>
          </a:p>
          <a:p>
            <a:pPr marL="571500" indent="-571500">
              <a:buFont typeface="Arial" panose="020B0604020202020204" pitchFamily="34" charset="0"/>
              <a:buChar char="•"/>
              <a:defRPr/>
            </a:pPr>
            <a:r>
              <a:rPr lang="lv-LV"/>
              <a:t>3.1. rīcība – 139 946,08 eiro</a:t>
            </a:r>
          </a:p>
          <a:p>
            <a:pPr>
              <a:defRPr/>
            </a:pPr>
            <a:r>
              <a:rPr lang="lv-LV" sz="1100"/>
              <a:t>Piekraste – Ainažu pilsēta, Salacgrīvas pilsēta un pagasts, Liepupes pagasts un Skultes pagasts.</a:t>
            </a:r>
            <a:endParaRPr lang="lv-LV" sz="1100" dirty="0"/>
          </a:p>
        </p:txBody>
      </p:sp>
    </p:spTree>
    <p:extLst>
      <p:ext uri="{BB962C8B-B14F-4D97-AF65-F5344CB8AC3E}">
        <p14:creationId xmlns:p14="http://schemas.microsoft.com/office/powerpoint/2010/main" val="1888601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BBE6C-80BD-4715-8C35-7FFCF3EF2F88}"/>
              </a:ext>
            </a:extLst>
          </p:cNvPr>
          <p:cNvSpPr>
            <a:spLocks noGrp="1"/>
          </p:cNvSpPr>
          <p:nvPr>
            <p:ph type="ctrTitle"/>
          </p:nvPr>
        </p:nvSpPr>
        <p:spPr>
          <a:xfrm>
            <a:off x="1524000" y="357810"/>
            <a:ext cx="9144000" cy="1417982"/>
          </a:xfrm>
        </p:spPr>
        <p:txBody>
          <a:bodyPr>
            <a:normAutofit/>
          </a:bodyPr>
          <a:lstStyle/>
          <a:p>
            <a:r>
              <a:rPr lang="lv-LV" sz="3600" b="1" dirty="0">
                <a:solidFill>
                  <a:schemeClr val="accent2">
                    <a:lumMod val="75000"/>
                  </a:schemeClr>
                </a:solidFill>
              </a:rPr>
              <a:t>Projektu uzraudzība </a:t>
            </a:r>
          </a:p>
        </p:txBody>
      </p:sp>
      <p:sp>
        <p:nvSpPr>
          <p:cNvPr id="3" name="Subtitle 2">
            <a:extLst>
              <a:ext uri="{FF2B5EF4-FFF2-40B4-BE49-F238E27FC236}">
                <a16:creationId xmlns:a16="http://schemas.microsoft.com/office/drawing/2014/main" id="{BE766E59-0420-454F-8AF1-B28DB2F40E2F}"/>
              </a:ext>
            </a:extLst>
          </p:cNvPr>
          <p:cNvSpPr>
            <a:spLocks noGrp="1"/>
          </p:cNvSpPr>
          <p:nvPr>
            <p:ph type="subTitle" idx="1"/>
          </p:nvPr>
        </p:nvSpPr>
        <p:spPr>
          <a:xfrm>
            <a:off x="1524000" y="1775793"/>
            <a:ext cx="10071652" cy="4399720"/>
          </a:xfrm>
        </p:spPr>
        <p:txBody>
          <a:bodyPr/>
          <a:lstStyle/>
          <a:p>
            <a:pPr marL="342900" indent="-342900" algn="l">
              <a:buFont typeface="Arial" panose="020B0604020202020204" pitchFamily="34" charset="0"/>
              <a:buChar char="•"/>
            </a:pPr>
            <a:r>
              <a:rPr lang="lv-LV" dirty="0">
                <a:latin typeface="Times New Roman" panose="02020603050405020304" pitchFamily="18" charset="0"/>
                <a:cs typeface="Times New Roman" panose="02020603050405020304" pitchFamily="18" charset="0"/>
              </a:rPr>
              <a:t>Projekta uzraudzības periods-5 gadi;</a:t>
            </a:r>
          </a:p>
          <a:p>
            <a:pPr marL="342900" indent="-342900" algn="l">
              <a:buFont typeface="Arial" panose="020B0604020202020204" pitchFamily="34" charset="0"/>
              <a:buChar char="•"/>
            </a:pPr>
            <a:r>
              <a:rPr lang="lv-LV" dirty="0">
                <a:latin typeface="Times New Roman" panose="02020603050405020304" pitchFamily="18" charset="0"/>
                <a:cs typeface="Times New Roman" panose="02020603050405020304" pitchFamily="18" charset="0"/>
              </a:rPr>
              <a:t>Sasniedzamie rādītāji-3.,4.,5. gadā- darba vietas,  plānotais apgrozījums, saražotais produkcijas apjoms;</a:t>
            </a:r>
          </a:p>
          <a:p>
            <a:pPr marL="342900" indent="-342900" algn="l">
              <a:buFont typeface="Arial" panose="020B0604020202020204" pitchFamily="34" charset="0"/>
              <a:buChar char="•"/>
            </a:pPr>
            <a:r>
              <a:rPr lang="lv-LV" dirty="0">
                <a:latin typeface="Times New Roman" panose="02020603050405020304" pitchFamily="18" charset="0"/>
                <a:cs typeface="Times New Roman" panose="02020603050405020304" pitchFamily="18" charset="0"/>
              </a:rPr>
              <a:t>Uzraudzības periodā 1x gadā jāsniedz atskaites LAD, balstoties uz gada pārskatu/deklarāciju;</a:t>
            </a:r>
          </a:p>
          <a:p>
            <a:pPr marL="342900" indent="-342900" algn="l">
              <a:buFont typeface="Arial" panose="020B0604020202020204" pitchFamily="34" charset="0"/>
              <a:buChar char="•"/>
            </a:pPr>
            <a:r>
              <a:rPr lang="lv-LV" dirty="0">
                <a:latin typeface="Times New Roman" panose="02020603050405020304" pitchFamily="18" charset="0"/>
                <a:cs typeface="Times New Roman" panose="02020603050405020304" pitchFamily="18" charset="0"/>
              </a:rPr>
              <a:t>LAD var piemērot finanšu korekcijas uzraudzības laikā, ja:</a:t>
            </a:r>
          </a:p>
          <a:p>
            <a:pPr marL="342900" indent="-342900" algn="l">
              <a:buFont typeface="Arial" panose="020B0604020202020204" pitchFamily="34" charset="0"/>
              <a:buChar char="•"/>
            </a:pPr>
            <a:r>
              <a:rPr lang="lv-LV" sz="2000" dirty="0">
                <a:latin typeface="Times New Roman" panose="02020603050405020304" pitchFamily="18" charset="0"/>
                <a:cs typeface="Times New Roman" panose="02020603050405020304" pitchFamily="18" charset="0"/>
              </a:rPr>
              <a:t>Nav sasniegti plānotie rādītāji;</a:t>
            </a:r>
          </a:p>
          <a:p>
            <a:pPr marL="342900" indent="-342900" algn="l">
              <a:buFont typeface="Arial" panose="020B0604020202020204" pitchFamily="34" charset="0"/>
              <a:buChar char="•"/>
            </a:pPr>
            <a:r>
              <a:rPr lang="lv-LV" sz="2000" dirty="0">
                <a:latin typeface="Times New Roman" panose="02020603050405020304" pitchFamily="18" charset="0"/>
                <a:cs typeface="Times New Roman" panose="02020603050405020304" pitchFamily="18" charset="0"/>
              </a:rPr>
              <a:t>Pretendents pārtraucis, reorganizējis, pārcēlis uzņēmuma darbību;</a:t>
            </a:r>
          </a:p>
          <a:p>
            <a:pPr marL="342900" indent="-342900" algn="l">
              <a:buFont typeface="Arial" panose="020B0604020202020204" pitchFamily="34" charset="0"/>
              <a:buChar char="•"/>
            </a:pPr>
            <a:r>
              <a:rPr lang="lv-LV" sz="2000" dirty="0">
                <a:latin typeface="Times New Roman" panose="02020603050405020304" pitchFamily="18" charset="0"/>
                <a:cs typeface="Times New Roman" panose="02020603050405020304" pitchFamily="18" charset="0"/>
              </a:rPr>
              <a:t>Pārdevis projektā iegādātos pamatlīdzekļus;</a:t>
            </a:r>
          </a:p>
          <a:p>
            <a:endParaRPr lang="lv-LV" dirty="0"/>
          </a:p>
        </p:txBody>
      </p:sp>
    </p:spTree>
    <p:extLst>
      <p:ext uri="{BB962C8B-B14F-4D97-AF65-F5344CB8AC3E}">
        <p14:creationId xmlns:p14="http://schemas.microsoft.com/office/powerpoint/2010/main" val="673732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049B66B4-C7EA-4458-9E35-36C21D9BF88B}"/>
              </a:ext>
            </a:extLst>
          </p:cNvPr>
          <p:cNvPicPr>
            <a:picLocks noChangeAspect="1"/>
          </p:cNvPicPr>
          <p:nvPr/>
        </p:nvPicPr>
        <p:blipFill>
          <a:blip r:embed="rId2"/>
          <a:stretch>
            <a:fillRect/>
          </a:stretch>
        </p:blipFill>
        <p:spPr>
          <a:xfrm>
            <a:off x="47897" y="0"/>
            <a:ext cx="12096206" cy="8853763"/>
          </a:xfrm>
          <a:prstGeom prst="rect">
            <a:avLst/>
          </a:prstGeom>
        </p:spPr>
      </p:pic>
      <p:sp>
        <p:nvSpPr>
          <p:cNvPr id="3" name="Rectangle 2">
            <a:extLst>
              <a:ext uri="{FF2B5EF4-FFF2-40B4-BE49-F238E27FC236}">
                <a16:creationId xmlns:a16="http://schemas.microsoft.com/office/drawing/2014/main" id="{39AB7F55-1CA9-403F-A01D-4AC805B4A62D}"/>
              </a:ext>
            </a:extLst>
          </p:cNvPr>
          <p:cNvSpPr/>
          <p:nvPr/>
        </p:nvSpPr>
        <p:spPr>
          <a:xfrm>
            <a:off x="1209822" y="751172"/>
            <a:ext cx="10269415" cy="3416320"/>
          </a:xfrm>
          <a:prstGeom prst="rect">
            <a:avLst/>
          </a:prstGeom>
        </p:spPr>
        <p:txBody>
          <a:bodyPr wrap="square">
            <a:spAutoFit/>
          </a:bodyPr>
          <a:lstStyle/>
          <a:p>
            <a:pPr algn="ctr"/>
            <a:r>
              <a:rPr lang="lv-LV" sz="3600" b="1" dirty="0"/>
              <a:t>Papildus informācija un jaunumi:</a:t>
            </a:r>
          </a:p>
          <a:p>
            <a:pPr algn="ctr"/>
            <a:r>
              <a:rPr lang="lv-LV" sz="3600" b="1" u="sng" dirty="0">
                <a:solidFill>
                  <a:srgbClr val="002060"/>
                </a:solidFill>
              </a:rPr>
              <a:t>www.jurkante.lv,</a:t>
            </a:r>
          </a:p>
          <a:p>
            <a:pPr algn="ctr"/>
            <a:r>
              <a:rPr lang="lv-LV" sz="3600" b="1" dirty="0">
                <a:solidFill>
                  <a:srgbClr val="002060"/>
                </a:solidFill>
              </a:rPr>
              <a:t>Konsultācijas: Salacgrīvā, Rīgas ielā 2, 2.st. </a:t>
            </a:r>
          </a:p>
          <a:p>
            <a:pPr algn="ctr"/>
            <a:r>
              <a:rPr lang="lv-LV" sz="3600" b="1" dirty="0">
                <a:solidFill>
                  <a:srgbClr val="002060"/>
                </a:solidFill>
              </a:rPr>
              <a:t>Kontakti:</a:t>
            </a:r>
          </a:p>
          <a:p>
            <a:pPr algn="ctr"/>
            <a:r>
              <a:rPr lang="lv-LV" sz="3600" b="1" dirty="0">
                <a:solidFill>
                  <a:srgbClr val="002060"/>
                </a:solidFill>
              </a:rPr>
              <a:t>             dzintra@jurkante.lv</a:t>
            </a:r>
          </a:p>
          <a:p>
            <a:pPr algn="ctr"/>
            <a:r>
              <a:rPr lang="lv-LV" sz="3600" b="1" dirty="0">
                <a:solidFill>
                  <a:srgbClr val="002060"/>
                </a:solidFill>
              </a:rPr>
              <a:t>        Tel. 29427095</a:t>
            </a:r>
          </a:p>
        </p:txBody>
      </p:sp>
    </p:spTree>
    <p:extLst>
      <p:ext uri="{BB962C8B-B14F-4D97-AF65-F5344CB8AC3E}">
        <p14:creationId xmlns:p14="http://schemas.microsoft.com/office/powerpoint/2010/main" val="2630589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22E4E-FA7A-4696-A2C6-EF492C330257}"/>
              </a:ext>
            </a:extLst>
          </p:cNvPr>
          <p:cNvSpPr>
            <a:spLocks noGrp="1"/>
          </p:cNvSpPr>
          <p:nvPr>
            <p:ph type="title"/>
          </p:nvPr>
        </p:nvSpPr>
        <p:spPr>
          <a:xfrm>
            <a:off x="838200" y="523783"/>
            <a:ext cx="10515600" cy="1917576"/>
          </a:xfrm>
        </p:spPr>
        <p:txBody>
          <a:bodyPr>
            <a:normAutofit fontScale="90000"/>
          </a:bodyPr>
          <a:lstStyle/>
          <a:p>
            <a:pPr algn="ctr"/>
            <a:r>
              <a:rPr lang="lv-LV" sz="3600" b="1" dirty="0">
                <a:solidFill>
                  <a:schemeClr val="accent2">
                    <a:lumMod val="75000"/>
                  </a:schemeClr>
                </a:solidFill>
              </a:rPr>
              <a:t>EIROPAS PARLAMENTA UN PADOMES REGULA (ES) Nr. 508/2014</a:t>
            </a:r>
            <a:br>
              <a:rPr lang="lv-LV" sz="3600" b="1" dirty="0">
                <a:solidFill>
                  <a:schemeClr val="accent2">
                    <a:lumMod val="75000"/>
                  </a:schemeClr>
                </a:solidFill>
              </a:rPr>
            </a:br>
            <a:r>
              <a:rPr lang="lv-LV" sz="3600" b="1" dirty="0">
                <a:solidFill>
                  <a:schemeClr val="accent2">
                    <a:lumMod val="75000"/>
                  </a:schemeClr>
                </a:solidFill>
              </a:rPr>
              <a:t>(2014. gada 15. maijs)</a:t>
            </a:r>
            <a:br>
              <a:rPr lang="lv-LV" sz="3600" b="1" dirty="0">
                <a:solidFill>
                  <a:schemeClr val="accent2">
                    <a:lumMod val="75000"/>
                  </a:schemeClr>
                </a:solidFill>
              </a:rPr>
            </a:br>
            <a:r>
              <a:rPr lang="lv-LV" sz="3600" b="1" dirty="0">
                <a:solidFill>
                  <a:schemeClr val="accent2">
                    <a:lumMod val="75000"/>
                  </a:schemeClr>
                </a:solidFill>
              </a:rPr>
              <a:t>par Eiropas Jūrlietu un zivsaimniecības fondu.</a:t>
            </a:r>
            <a:br>
              <a:rPr lang="lv-LV" dirty="0"/>
            </a:br>
            <a:endParaRPr lang="lv-LV" dirty="0"/>
          </a:p>
        </p:txBody>
      </p:sp>
      <p:sp>
        <p:nvSpPr>
          <p:cNvPr id="3" name="Content Placeholder 2">
            <a:extLst>
              <a:ext uri="{FF2B5EF4-FFF2-40B4-BE49-F238E27FC236}">
                <a16:creationId xmlns:a16="http://schemas.microsoft.com/office/drawing/2014/main" id="{0FC5C2DA-0199-4AAC-8349-4AF745D63A9D}"/>
              </a:ext>
            </a:extLst>
          </p:cNvPr>
          <p:cNvSpPr>
            <a:spLocks noGrp="1"/>
          </p:cNvSpPr>
          <p:nvPr>
            <p:ph idx="1"/>
          </p:nvPr>
        </p:nvSpPr>
        <p:spPr>
          <a:xfrm>
            <a:off x="838200" y="2068497"/>
            <a:ext cx="10515600" cy="4108466"/>
          </a:xfrm>
        </p:spPr>
        <p:txBody>
          <a:bodyPr>
            <a:normAutofit/>
          </a:bodyPr>
          <a:lstStyle/>
          <a:p>
            <a:pPr marL="0" indent="0">
              <a:buNone/>
            </a:pPr>
            <a:endParaRPr lang="lv-LV" sz="3200" dirty="0"/>
          </a:p>
          <a:p>
            <a:r>
              <a:rPr lang="lv-LV" sz="3200" dirty="0"/>
              <a:t>palielināt nodarbinātību un teritoriālo kohēziju, īstenojot šādu konkrētu mērķi: ekonomiskās izaugsmes, sociālās iekļaušanas un darbvietu radīšanas veicināšana un sniedzot atbalstu </a:t>
            </a:r>
            <a:r>
              <a:rPr lang="lv-LV" sz="3200" dirty="0" err="1"/>
              <a:t>nodarbināmībai</a:t>
            </a:r>
            <a:r>
              <a:rPr lang="lv-LV" sz="3200" dirty="0"/>
              <a:t> un darbaspēka mobilitātei piekrastes un iekšzemes kopienās, kas atkarīgas no zvejas un akvakultūras, tostarp darbību dažādošana zivsaimniecības nozarē un citās jūras ekonomikas nozarēs.</a:t>
            </a:r>
          </a:p>
          <a:p>
            <a:endParaRPr lang="lv-LV" dirty="0"/>
          </a:p>
        </p:txBody>
      </p:sp>
    </p:spTree>
    <p:extLst>
      <p:ext uri="{BB962C8B-B14F-4D97-AF65-F5344CB8AC3E}">
        <p14:creationId xmlns:p14="http://schemas.microsoft.com/office/powerpoint/2010/main" val="3749306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C2A8B-F678-4E75-BF8B-60A8F8E58F13}"/>
              </a:ext>
            </a:extLst>
          </p:cNvPr>
          <p:cNvSpPr>
            <a:spLocks noGrp="1"/>
          </p:cNvSpPr>
          <p:nvPr>
            <p:ph type="ctrTitle"/>
          </p:nvPr>
        </p:nvSpPr>
        <p:spPr>
          <a:xfrm>
            <a:off x="1364202" y="497149"/>
            <a:ext cx="10438592" cy="1979721"/>
          </a:xfrm>
        </p:spPr>
        <p:txBody>
          <a:bodyPr>
            <a:normAutofit fontScale="90000"/>
          </a:bodyPr>
          <a:lstStyle/>
          <a:p>
            <a:r>
              <a:rPr lang="lv-LV" sz="2700" b="1" dirty="0">
                <a:solidFill>
                  <a:schemeClr val="accent2">
                    <a:lumMod val="75000"/>
                  </a:schemeClr>
                </a:solidFill>
              </a:rPr>
              <a:t>Ministru kabineta noteikumi Nr. 605</a:t>
            </a:r>
            <a:r>
              <a:rPr lang="lv-LV" sz="2700" dirty="0">
                <a:solidFill>
                  <a:schemeClr val="accent2">
                    <a:lumMod val="75000"/>
                  </a:schemeClr>
                </a:solidFill>
              </a:rPr>
              <a:t> </a:t>
            </a:r>
            <a:br>
              <a:rPr lang="lv-LV" sz="2700" dirty="0">
                <a:solidFill>
                  <a:schemeClr val="accent2">
                    <a:lumMod val="75000"/>
                  </a:schemeClr>
                </a:solidFill>
              </a:rPr>
            </a:br>
            <a:r>
              <a:rPr lang="lv-LV" sz="2700" dirty="0">
                <a:solidFill>
                  <a:schemeClr val="accent2">
                    <a:lumMod val="75000"/>
                  </a:schemeClr>
                </a:solidFill>
              </a:rPr>
              <a:t>Rīgā 2015. gada 20. oktobrī (prot. Nr. 55 21. §)</a:t>
            </a:r>
            <a:br>
              <a:rPr lang="lv-LV" sz="2700" dirty="0">
                <a:solidFill>
                  <a:schemeClr val="accent2">
                    <a:lumMod val="75000"/>
                  </a:schemeClr>
                </a:solidFill>
              </a:rPr>
            </a:br>
            <a:r>
              <a:rPr lang="lv-LV" sz="2700" dirty="0">
                <a:solidFill>
                  <a:schemeClr val="accent2">
                    <a:lumMod val="75000"/>
                  </a:schemeClr>
                </a:solidFill>
              </a:rPr>
              <a:t>Valsts un Eiropas Savienības atbalsta piešķiršanas kārtība Eiropas Jūrlietu un zivsaimniecības fonda pasākumam "Sabiedrības virzītas vietējās attīstības stratēģiju īstenošana"</a:t>
            </a:r>
            <a:br>
              <a:rPr lang="lv-LV" dirty="0"/>
            </a:br>
            <a:endParaRPr lang="lv-LV" dirty="0"/>
          </a:p>
        </p:txBody>
      </p:sp>
      <p:sp>
        <p:nvSpPr>
          <p:cNvPr id="3" name="Subtitle 2">
            <a:extLst>
              <a:ext uri="{FF2B5EF4-FFF2-40B4-BE49-F238E27FC236}">
                <a16:creationId xmlns:a16="http://schemas.microsoft.com/office/drawing/2014/main" id="{C5DDB2D5-00FB-4052-ADEF-D8A1F7D60CC5}"/>
              </a:ext>
            </a:extLst>
          </p:cNvPr>
          <p:cNvSpPr>
            <a:spLocks noGrp="1"/>
          </p:cNvSpPr>
          <p:nvPr>
            <p:ph type="subTitle" idx="1"/>
          </p:nvPr>
        </p:nvSpPr>
        <p:spPr>
          <a:xfrm>
            <a:off x="1524000" y="1802168"/>
            <a:ext cx="9144000" cy="4558684"/>
          </a:xfrm>
        </p:spPr>
        <p:txBody>
          <a:bodyPr>
            <a:normAutofit/>
          </a:bodyPr>
          <a:lstStyle/>
          <a:p>
            <a:pPr algn="l"/>
            <a:r>
              <a:rPr lang="lv-LV" dirty="0"/>
              <a:t>3. Šo noteikumu izpratnē:</a:t>
            </a:r>
          </a:p>
          <a:p>
            <a:pPr algn="l"/>
            <a:r>
              <a:rPr lang="lv-LV" dirty="0"/>
              <a:t>3.1. inovatīvs projekts ir projekts, kuru īstenojot tiek radīti jauni vai uzlaboti produkti, procesi vai metodes un kurš atbilst vietējā attīstības stratēģijā noteiktajam par inovatīvo risinājumu identificēšanu un atbilstības kritērijiem to noteikšanai;</a:t>
            </a:r>
          </a:p>
          <a:p>
            <a:pPr algn="l"/>
            <a:r>
              <a:rPr lang="lv-LV" dirty="0"/>
              <a:t>3.2. sabiedriskā labuma projekts ir projekts, kurā plānotajam mērķim nav komerciāla rakstura, par kura rezultātu netiek prasīta samaksa un kurš ir publiski pieejams. Šo noteikumu izpratnē sabiedriskā labuma projekts saskaņā ar regulas Nr. </a:t>
            </a:r>
            <a:r>
              <a:rPr lang="lv-LV" dirty="0">
                <a:hlinkClick r:id="rId2"/>
              </a:rPr>
              <a:t>508/2014</a:t>
            </a:r>
            <a:r>
              <a:rPr lang="lv-LV" dirty="0"/>
              <a:t> 95. panta 3. punkta "a" apakšpunkta "i" apakšpunktu atbilst kritērijam "kopīgas intereses";</a:t>
            </a:r>
          </a:p>
          <a:p>
            <a:pPr algn="l"/>
            <a:r>
              <a:rPr lang="lv-LV" dirty="0"/>
              <a:t>3.3. kopprojekts ir projekts, kurā investīcijas paredzēts izmantot kopīgi un kuru iesniedz:</a:t>
            </a:r>
          </a:p>
        </p:txBody>
      </p:sp>
    </p:spTree>
    <p:extLst>
      <p:ext uri="{BB962C8B-B14F-4D97-AF65-F5344CB8AC3E}">
        <p14:creationId xmlns:p14="http://schemas.microsoft.com/office/powerpoint/2010/main" val="2293745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1952EC-E64B-4260-826B-5A29F23E9284}"/>
              </a:ext>
            </a:extLst>
          </p:cNvPr>
          <p:cNvSpPr/>
          <p:nvPr/>
        </p:nvSpPr>
        <p:spPr>
          <a:xfrm>
            <a:off x="745723" y="639193"/>
            <a:ext cx="10963923" cy="5632311"/>
          </a:xfrm>
          <a:prstGeom prst="rect">
            <a:avLst/>
          </a:prstGeom>
        </p:spPr>
        <p:txBody>
          <a:bodyPr wrap="square">
            <a:spAutoFit/>
          </a:bodyPr>
          <a:lstStyle/>
          <a:p>
            <a:r>
              <a:rPr lang="lv-LV" dirty="0"/>
              <a:t>3.3.1. biedrība, kas vismaz gadu pirms projekta iesnieguma iesniegšanas reģistrēta saskaņā ar </a:t>
            </a:r>
            <a:r>
              <a:rPr lang="lv-LV" dirty="0">
                <a:hlinkClick r:id="rId2"/>
              </a:rPr>
              <a:t>Biedrību un nodibinājumu likumu</a:t>
            </a:r>
            <a:r>
              <a:rPr lang="lv-LV" dirty="0"/>
              <a:t>, kuras biedriem (vismaz trijiem) komercdarbības joma pārsvarā ir zvejniecība, akvakultūra vai zivju, vēžveidīgo un mīkstmiešu pārstrāde un konservēšana un kura šo noteikumu izpratnē ir kolektīvs atbalsta saņēmējs saskaņā ar regulas Nr. </a:t>
            </a:r>
            <a:r>
              <a:rPr lang="lv-LV" dirty="0">
                <a:hlinkClick r:id="rId3"/>
              </a:rPr>
              <a:t>508/2014</a:t>
            </a:r>
            <a:r>
              <a:rPr lang="lv-LV" dirty="0"/>
              <a:t> 95. panta 3. punkta "a" apakšpunkta "ii" apakšpunktu;</a:t>
            </a:r>
          </a:p>
          <a:p>
            <a:r>
              <a:rPr lang="lv-LV" dirty="0"/>
              <a:t>3.3.2. vietējā pašvaldība, lai nodrošinātu zivsaimniecības uzņēmējdarbības infrastruktūras izveidi vismaz divām juridiskām personām, kas veic saimniecisko darbību zvejniecībā, akvakultūrā vai zivju, vēžveidīgo un mīkstmiešu pārstrādē un konservēšanā un kas šo noteikumu izpratnē ir kolektīvs atbalsta saņēmējs saskaņā ar regulas Nr. </a:t>
            </a:r>
            <a:r>
              <a:rPr lang="lv-LV" dirty="0">
                <a:hlinkClick r:id="rId3"/>
              </a:rPr>
              <a:t>508/2014</a:t>
            </a:r>
            <a:r>
              <a:rPr lang="lv-LV" dirty="0"/>
              <a:t> 95. panta 3. punkta "a" apakšpunkta "ii" apakšpunktu;</a:t>
            </a:r>
          </a:p>
          <a:p>
            <a:r>
              <a:rPr lang="lv-LV" dirty="0">
                <a:solidFill>
                  <a:srgbClr val="C00000"/>
                </a:solidFill>
              </a:rPr>
              <a:t>3.4. </a:t>
            </a:r>
            <a:r>
              <a:rPr lang="lv-LV" u="sng" dirty="0"/>
              <a:t>radīta darba vieta – darba vieta</a:t>
            </a:r>
            <a:r>
              <a:rPr lang="lv-LV" dirty="0"/>
              <a:t>, kas paredzēta darbiniekam, ar kuru noslēgts darba līgums, nosakot noteiktu normālu darba laiku, vai </a:t>
            </a:r>
            <a:r>
              <a:rPr lang="lv-LV" dirty="0" err="1"/>
              <a:t>pašnodarbinātas</a:t>
            </a:r>
            <a:r>
              <a:rPr lang="lv-LV" dirty="0"/>
              <a:t> personas saimnieciskās darbības uzsākšana, vai vairākas darba vietas sezonas rakstura darbu veikšanai, kurās kopā nostrādāto stundu skaits kalendāra gadā atbilst normālam darba laikam, un par to tiek veiktas valsts sociālās apdrošināšanas obligātās iemaksas;</a:t>
            </a:r>
            <a:endParaRPr lang="lv-LV" dirty="0">
              <a:effectLst/>
            </a:endParaRPr>
          </a:p>
          <a:p>
            <a:endParaRPr lang="lv-LV" dirty="0"/>
          </a:p>
          <a:p>
            <a:r>
              <a:rPr lang="lv-LV" dirty="0">
                <a:solidFill>
                  <a:srgbClr val="C00000"/>
                </a:solidFill>
              </a:rPr>
              <a:t>3.6</a:t>
            </a:r>
            <a:r>
              <a:rPr lang="lv-LV" dirty="0"/>
              <a:t>. ar piekrastes zvejniecību saistīts projekts ir projekts, ko iesniedz zvejas kuģa īpašnieks, ja tam:</a:t>
            </a:r>
          </a:p>
          <a:p>
            <a:r>
              <a:rPr lang="lv-LV" dirty="0">
                <a:effectLst/>
              </a:rPr>
              <a:t>  ( ir seši nosacījumi</a:t>
            </a:r>
            <a:r>
              <a:rPr lang="lv-LV" dirty="0"/>
              <a:t>-  speciala </a:t>
            </a:r>
            <a:r>
              <a:rPr lang="lv-LV" dirty="0">
                <a:effectLst/>
              </a:rPr>
              <a:t> licence, 24 mēnešus bijis </a:t>
            </a:r>
            <a:r>
              <a:rPr lang="lv-LV" dirty="0" err="1">
                <a:effectLst/>
              </a:rPr>
              <a:t>rūpniecīskās</a:t>
            </a:r>
            <a:r>
              <a:rPr lang="lv-LV" dirty="0">
                <a:effectLst/>
              </a:rPr>
              <a:t>  zvejas nomas tiesības, ir šobrīd rūpnieciskas nomas tiesības, 50% no ieņēmumiem ir no zvejas , ir kuģis( laiva), kas reģistrēja </a:t>
            </a:r>
            <a:r>
              <a:rPr lang="lv-LV" dirty="0"/>
              <a:t>un </a:t>
            </a:r>
            <a:r>
              <a:rPr lang="lv-LV" dirty="0">
                <a:solidFill>
                  <a:srgbClr val="C00000"/>
                </a:solidFill>
              </a:rPr>
              <a:t>3.6.6. </a:t>
            </a:r>
            <a:r>
              <a:rPr lang="lv-LV" dirty="0"/>
              <a:t>iepriekšējā pārskata gada nozveja Baltijas jūras (arī Rīgas jūras līča) piekrastē pārsniedz 50 procentus no kopējās zvejas kuģa īpašnieka nozvejas.</a:t>
            </a:r>
            <a:endParaRPr lang="lv-LV" dirty="0">
              <a:effectLst/>
            </a:endParaRPr>
          </a:p>
          <a:p>
            <a:endParaRPr lang="lv-LV" dirty="0"/>
          </a:p>
          <a:p>
            <a:endParaRPr lang="lv-LV" dirty="0">
              <a:effectLst/>
            </a:endParaRPr>
          </a:p>
        </p:txBody>
      </p:sp>
    </p:spTree>
    <p:extLst>
      <p:ext uri="{BB962C8B-B14F-4D97-AF65-F5344CB8AC3E}">
        <p14:creationId xmlns:p14="http://schemas.microsoft.com/office/powerpoint/2010/main" val="2511536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2267A-B8DD-4BDE-9D86-223D124A1AB9}"/>
              </a:ext>
            </a:extLst>
          </p:cNvPr>
          <p:cNvSpPr>
            <a:spLocks noGrp="1"/>
          </p:cNvSpPr>
          <p:nvPr>
            <p:ph type="title"/>
          </p:nvPr>
        </p:nvSpPr>
        <p:spPr/>
        <p:txBody>
          <a:bodyPr>
            <a:normAutofit/>
          </a:bodyPr>
          <a:lstStyle/>
          <a:p>
            <a:r>
              <a:rPr lang="lv-LV" sz="3600" dirty="0">
                <a:solidFill>
                  <a:schemeClr val="accent2">
                    <a:lumMod val="75000"/>
                  </a:schemeClr>
                </a:solidFill>
              </a:rPr>
              <a:t>9.6. pēc projekta īstenošanas ir sasniegts </a:t>
            </a:r>
            <a:r>
              <a:rPr lang="lv-LV" sz="3600" u="sng" dirty="0">
                <a:solidFill>
                  <a:schemeClr val="accent2">
                    <a:lumMod val="75000"/>
                  </a:schemeClr>
                </a:solidFill>
              </a:rPr>
              <a:t>vismaz</a:t>
            </a:r>
            <a:r>
              <a:rPr lang="lv-LV" sz="3600" dirty="0">
                <a:solidFill>
                  <a:schemeClr val="accent2">
                    <a:lumMod val="75000"/>
                  </a:schemeClr>
                </a:solidFill>
              </a:rPr>
              <a:t> </a:t>
            </a:r>
            <a:r>
              <a:rPr lang="lv-LV" sz="3600" u="sng" dirty="0">
                <a:solidFill>
                  <a:schemeClr val="accent2">
                    <a:lumMod val="75000"/>
                  </a:schemeClr>
                </a:solidFill>
              </a:rPr>
              <a:t>viens</a:t>
            </a:r>
            <a:r>
              <a:rPr lang="lv-LV" sz="3600" dirty="0">
                <a:solidFill>
                  <a:schemeClr val="accent2">
                    <a:lumMod val="75000"/>
                  </a:schemeClr>
                </a:solidFill>
              </a:rPr>
              <a:t> no šādiem rādītājiem vai mērķiem:</a:t>
            </a:r>
          </a:p>
        </p:txBody>
      </p:sp>
      <p:sp>
        <p:nvSpPr>
          <p:cNvPr id="3" name="Content Placeholder 2">
            <a:extLst>
              <a:ext uri="{FF2B5EF4-FFF2-40B4-BE49-F238E27FC236}">
                <a16:creationId xmlns:a16="http://schemas.microsoft.com/office/drawing/2014/main" id="{19723EFA-BAE5-47D5-9BE1-E5AACEB1E3C8}"/>
              </a:ext>
            </a:extLst>
          </p:cNvPr>
          <p:cNvSpPr>
            <a:spLocks noGrp="1"/>
          </p:cNvSpPr>
          <p:nvPr>
            <p:ph idx="1"/>
          </p:nvPr>
        </p:nvSpPr>
        <p:spPr/>
        <p:txBody>
          <a:bodyPr>
            <a:normAutofit fontScale="85000" lnSpcReduction="20000"/>
          </a:bodyPr>
          <a:lstStyle/>
          <a:p>
            <a:r>
              <a:rPr lang="lv-LV" dirty="0"/>
              <a:t>9.6.1. ja uz atbalstu pretendē šo noteikumu 6.1. vai 6.2. apakšpunktā minētajā aktivitātē (izņemot vietējo pašvaldību vai pretendentu, kas veido jaunu uzņēmumu, kura pirmais pārskata vai taksācijas gads vēl nav beidzies), pretendents:</a:t>
            </a:r>
          </a:p>
          <a:p>
            <a:r>
              <a:rPr lang="lv-LV" dirty="0"/>
              <a:t>9.6.1.1. </a:t>
            </a:r>
            <a:r>
              <a:rPr lang="lv-LV" u="sng" dirty="0"/>
              <a:t>rada vismaz vienu jaunu darba vietu, saglabājot esošās darba vietas;</a:t>
            </a:r>
          </a:p>
          <a:p>
            <a:r>
              <a:rPr lang="lv-LV" dirty="0"/>
              <a:t>9.6.1.2. vismaz par 10 procentiem salīdzinājumā ar pēdējo noslēgto gadu pirms projekta iesniegšanas palielina saražotās produkcijas apjomu vai gada neto apgrozījumu;</a:t>
            </a:r>
          </a:p>
          <a:p>
            <a:r>
              <a:rPr lang="lv-LV" dirty="0"/>
              <a:t>9.6.1.3. palielina gada neto apgrozījumu vismaz par 30 procentiem no ieguldīto investīciju apmēra;</a:t>
            </a:r>
          </a:p>
          <a:p>
            <a:r>
              <a:rPr lang="lv-LV" dirty="0"/>
              <a:t>9.6.1.4. vismaz par 10 procentiem palielina zivsaimniecības produkcijas ražošanas efektivitāti un to apliecina izmaksu samazinājums uz vienu saražoto produkcijas vienību vai saražotās produkcijas apjoma palielinājums uz vienu nodarbināto;</a:t>
            </a:r>
          </a:p>
          <a:p>
            <a:endParaRPr lang="lv-LV" dirty="0"/>
          </a:p>
        </p:txBody>
      </p:sp>
    </p:spTree>
    <p:extLst>
      <p:ext uri="{BB962C8B-B14F-4D97-AF65-F5344CB8AC3E}">
        <p14:creationId xmlns:p14="http://schemas.microsoft.com/office/powerpoint/2010/main" val="3625961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16F6B6-3391-4024-8440-B34CDBD0F22A}"/>
              </a:ext>
            </a:extLst>
          </p:cNvPr>
          <p:cNvSpPr/>
          <p:nvPr/>
        </p:nvSpPr>
        <p:spPr>
          <a:xfrm>
            <a:off x="230819" y="417250"/>
            <a:ext cx="12085468" cy="6186309"/>
          </a:xfrm>
          <a:prstGeom prst="rect">
            <a:avLst/>
          </a:prstGeom>
        </p:spPr>
        <p:txBody>
          <a:bodyPr wrap="square">
            <a:spAutoFit/>
          </a:bodyPr>
          <a:lstStyle/>
          <a:p>
            <a:r>
              <a:rPr lang="lv-LV" sz="2400" dirty="0"/>
              <a:t>9.6.2. ja uz atbalstu pretendē šo noteikumu 6.1. vai 6.2. apakšpunktā minētajā aktivitātē, pretendents, </a:t>
            </a:r>
            <a:r>
              <a:rPr lang="lv-LV" sz="2400" u="sng" dirty="0"/>
              <a:t>kas veido jaunu uzņēmumu</a:t>
            </a:r>
            <a:r>
              <a:rPr lang="lv-LV" sz="2400" dirty="0"/>
              <a:t>, kura pirmais pārskata vai taksācijas gads vēl nav beidzies:</a:t>
            </a:r>
          </a:p>
          <a:p>
            <a:r>
              <a:rPr lang="lv-LV" sz="2400" dirty="0"/>
              <a:t>              9.6.2.1. rada vismaz vienu jaunu darba vietu;</a:t>
            </a:r>
          </a:p>
          <a:p>
            <a:r>
              <a:rPr lang="lv-LV" sz="2400" dirty="0"/>
              <a:t>              9.6.2.2. sasniedz gada neto apgrozījumu vismaz 30 procentu apmērā no ieguldīto   investīciju apjoma;</a:t>
            </a:r>
          </a:p>
          <a:p>
            <a:r>
              <a:rPr lang="lv-LV" sz="2400" dirty="0"/>
              <a:t>9.6.3. ja uz atbalstu pretendē vietējā pašvaldība šo noteikumu 6.1. vai 6.2. apakšpunktā minētajā aktivitātē, šo noteikumu 3.3.2. apakšpunktā minētie kopprojekta dalībnieki (izņemot vietējo pašvaldību) katrs atsevišķi:</a:t>
            </a:r>
          </a:p>
          <a:p>
            <a:r>
              <a:rPr lang="lv-LV" sz="2400" dirty="0"/>
              <a:t>             9.6.3.1. rada vismaz vienu jaunu darba vietu, saglabājot esošās darba vietas;</a:t>
            </a:r>
          </a:p>
          <a:p>
            <a:r>
              <a:rPr lang="lv-LV" sz="2400" dirty="0"/>
              <a:t>             9.6.3.2. vismaz par 10 procentiem salīdzinājumā ar pēdējo noslēgto gadu pirms projekta iesniegšanas palielina saražotās produkcijas apjomu vai gada neto apgrozījumu;</a:t>
            </a:r>
          </a:p>
          <a:p>
            <a:r>
              <a:rPr lang="lv-LV" sz="2400" dirty="0"/>
              <a:t>             9.6.3.3. palielina gada neto apgrozījumu vismaz par 30 procentiem no ieguldīto investīciju apmēra;</a:t>
            </a:r>
          </a:p>
          <a:p>
            <a:endParaRPr lang="lv-LV" sz="2400" dirty="0"/>
          </a:p>
          <a:p>
            <a:endParaRPr lang="lv-LV" dirty="0"/>
          </a:p>
          <a:p>
            <a:endParaRPr lang="lv-LV" dirty="0"/>
          </a:p>
        </p:txBody>
      </p:sp>
    </p:spTree>
    <p:extLst>
      <p:ext uri="{BB962C8B-B14F-4D97-AF65-F5344CB8AC3E}">
        <p14:creationId xmlns:p14="http://schemas.microsoft.com/office/powerpoint/2010/main" val="406295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E209CD-8C5B-4B15-A925-AA82A9D6F4A5}"/>
              </a:ext>
            </a:extLst>
          </p:cNvPr>
          <p:cNvSpPr/>
          <p:nvPr/>
        </p:nvSpPr>
        <p:spPr>
          <a:xfrm>
            <a:off x="133165" y="239697"/>
            <a:ext cx="12058835" cy="2308324"/>
          </a:xfrm>
          <a:prstGeom prst="rect">
            <a:avLst/>
          </a:prstGeom>
        </p:spPr>
        <p:txBody>
          <a:bodyPr wrap="square">
            <a:spAutoFit/>
          </a:bodyPr>
          <a:lstStyle/>
          <a:p>
            <a:r>
              <a:rPr lang="lv-LV" sz="2400" dirty="0"/>
              <a:t>9.6.4. ja uz atbalstu pretendē šo noteikumu 6.3. apakšpunktā minētajā aktivitātē, pretendents:</a:t>
            </a:r>
          </a:p>
          <a:p>
            <a:r>
              <a:rPr lang="lv-LV" sz="2400" dirty="0"/>
              <a:t>             9.6.4.1. mazina ietekmi uz vidi;</a:t>
            </a:r>
          </a:p>
          <a:p>
            <a:r>
              <a:rPr lang="lv-LV" sz="2400" dirty="0"/>
              <a:t>             9.6.4.2. mazina ietekmi uz klimata pārmaiņām;</a:t>
            </a:r>
          </a:p>
          <a:p>
            <a:r>
              <a:rPr lang="lv-LV" sz="2400" dirty="0"/>
              <a:t>             9.6.4.3. uzlabo vides resursu vairošanu vai izmantošanu;</a:t>
            </a:r>
          </a:p>
          <a:p>
            <a:r>
              <a:rPr lang="lv-LV" sz="2400" dirty="0"/>
              <a:t>             9.6.4.4. samazina zvejas kuģa dzinēja CO</a:t>
            </a:r>
            <a:r>
              <a:rPr lang="lv-LV" sz="2400" baseline="-25000" dirty="0"/>
              <a:t>2</a:t>
            </a:r>
            <a:r>
              <a:rPr lang="lv-LV" sz="2400" dirty="0"/>
              <a:t> emisiju un degvielas patēriņu salīdzinājumā ar esošo zvejas kuģa dzinēju, ja veic zvejas kuģa dzinēja nomaiņu;</a:t>
            </a:r>
            <a:endParaRPr lang="lv-LV" sz="2400" dirty="0">
              <a:effectLst/>
            </a:endParaRPr>
          </a:p>
        </p:txBody>
      </p:sp>
    </p:spTree>
    <p:extLst>
      <p:ext uri="{BB962C8B-B14F-4D97-AF65-F5344CB8AC3E}">
        <p14:creationId xmlns:p14="http://schemas.microsoft.com/office/powerpoint/2010/main" val="1468184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05D7-49BD-4EAB-8A4B-6079D2AC21CE}"/>
              </a:ext>
            </a:extLst>
          </p:cNvPr>
          <p:cNvSpPr>
            <a:spLocks noGrp="1"/>
          </p:cNvSpPr>
          <p:nvPr>
            <p:ph type="ctrTitle"/>
          </p:nvPr>
        </p:nvSpPr>
        <p:spPr>
          <a:xfrm>
            <a:off x="763480" y="408373"/>
            <a:ext cx="10857390" cy="967666"/>
          </a:xfrm>
        </p:spPr>
        <p:txBody>
          <a:bodyPr>
            <a:noAutofit/>
          </a:bodyPr>
          <a:lstStyle/>
          <a:p>
            <a:r>
              <a:rPr lang="lv-LV" sz="3200" b="1" dirty="0">
                <a:solidFill>
                  <a:schemeClr val="accent2">
                    <a:lumMod val="75000"/>
                  </a:schemeClr>
                </a:solidFill>
              </a:rPr>
              <a:t>Atbalsta intensitāte ir līdz 50 procentiem no projekta attiecināmajām izmaksām, izņemot:</a:t>
            </a:r>
          </a:p>
        </p:txBody>
      </p:sp>
      <p:sp>
        <p:nvSpPr>
          <p:cNvPr id="3" name="Subtitle 2">
            <a:extLst>
              <a:ext uri="{FF2B5EF4-FFF2-40B4-BE49-F238E27FC236}">
                <a16:creationId xmlns:a16="http://schemas.microsoft.com/office/drawing/2014/main" id="{573BA769-8986-4953-ABF8-366D47C334F6}"/>
              </a:ext>
            </a:extLst>
          </p:cNvPr>
          <p:cNvSpPr>
            <a:spLocks noGrp="1"/>
          </p:cNvSpPr>
          <p:nvPr>
            <p:ph type="subTitle" idx="1"/>
          </p:nvPr>
        </p:nvSpPr>
        <p:spPr>
          <a:xfrm>
            <a:off x="870012" y="1633491"/>
            <a:ext cx="10857390" cy="5291092"/>
          </a:xfrm>
        </p:spPr>
        <p:txBody>
          <a:bodyPr>
            <a:normAutofit/>
          </a:bodyPr>
          <a:lstStyle/>
          <a:p>
            <a:pPr algn="l"/>
            <a:r>
              <a:rPr lang="lv-LV" dirty="0"/>
              <a:t>14.1. inovatīvo projektu, ko paredzēts īstenot šo noteikumu 6.1. un 6.2. apakšpunktā minētajā aktivitātē un kura atbalsta intensitāte ir līdz 70 procentiem;</a:t>
            </a:r>
          </a:p>
          <a:p>
            <a:pPr algn="l"/>
            <a:r>
              <a:rPr lang="lv-LV" dirty="0"/>
              <a:t>14.2. projektu, kas ir saistīts ar piekrastes zvejniecību saskaņā ar regulas Nr. </a:t>
            </a:r>
            <a:r>
              <a:rPr lang="lv-LV" dirty="0">
                <a:hlinkClick r:id="rId2"/>
              </a:rPr>
              <a:t>508/2014</a:t>
            </a:r>
            <a:r>
              <a:rPr lang="lv-LV" dirty="0"/>
              <a:t> 95. panta 4. punktu un I pielikumu un kura atbalsta intensitāte ir līdz 80 procentiem;</a:t>
            </a:r>
          </a:p>
          <a:p>
            <a:pPr algn="l"/>
            <a:r>
              <a:rPr lang="lv-LV" dirty="0"/>
              <a:t>14.3. komersantu, kas nav sīkais (mikro), mazais vai vidējais uzņēmums un kura atbalsta intensitāte ir līdz 30 procentiem;</a:t>
            </a:r>
          </a:p>
          <a:p>
            <a:pPr algn="l"/>
            <a:r>
              <a:rPr lang="lv-LV" dirty="0"/>
              <a:t>14.4. sabiedriskā labuma projektu, ko paredzēts īstenot šo noteikumu 6.3. un 6.4. apakšpunktā minētajā aktivitātē un kura atbalsta intensitāte ir līdz 90 procentiem;</a:t>
            </a:r>
          </a:p>
          <a:p>
            <a:pPr algn="l"/>
            <a:r>
              <a:rPr lang="lv-LV" dirty="0"/>
              <a:t>14.5. kopprojektu, ko paredzēts īstenot šo noteikumu 6.1. un 6.2. apakšpunktā minētajā aktivitātē un kura atbalsta intensitāte ir līdz 80 procentiem;</a:t>
            </a:r>
          </a:p>
          <a:p>
            <a:pPr algn="l"/>
            <a:r>
              <a:rPr lang="lv-LV" dirty="0"/>
              <a:t>14.6. zvejas kuģa dzinēja nomaiņas projektu, kur atbalsta intensitāte ir līdz 30 procentiem.</a:t>
            </a:r>
          </a:p>
          <a:p>
            <a:endParaRPr lang="lv-LV" dirty="0"/>
          </a:p>
        </p:txBody>
      </p:sp>
    </p:spTree>
    <p:extLst>
      <p:ext uri="{BB962C8B-B14F-4D97-AF65-F5344CB8AC3E}">
        <p14:creationId xmlns:p14="http://schemas.microsoft.com/office/powerpoint/2010/main" val="40422944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2299</Words>
  <Application>Microsoft Office PowerPoint</Application>
  <PresentationFormat>Widescreen</PresentationFormat>
  <Paragraphs>138</Paragraphs>
  <Slides>21</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Cambria</vt:lpstr>
      <vt:lpstr>Times New Roman</vt:lpstr>
      <vt:lpstr>Office Theme</vt:lpstr>
      <vt:lpstr>                                                                                                                                                   </vt:lpstr>
      <vt:lpstr>PowerPoint Presentation</vt:lpstr>
      <vt:lpstr>EIROPAS PARLAMENTA UN PADOMES REGULA (ES) Nr. 508/2014 (2014. gada 15. maijs) par Eiropas Jūrlietu un zivsaimniecības fondu. </vt:lpstr>
      <vt:lpstr>Ministru kabineta noteikumi Nr. 605  Rīgā 2015. gada 20. oktobrī (prot. Nr. 55 21. §) Valsts un Eiropas Savienības atbalsta piešķiršanas kārtība Eiropas Jūrlietu un zivsaimniecības fonda pasākumam "Sabiedrības virzītas vietējās attīstības stratēģiju īstenošana" </vt:lpstr>
      <vt:lpstr>PowerPoint Presentation</vt:lpstr>
      <vt:lpstr>9.6. pēc projekta īstenošanas ir sasniegts vismaz viens no šādiem rādītājiem vai mērķiem:</vt:lpstr>
      <vt:lpstr>PowerPoint Presentation</vt:lpstr>
      <vt:lpstr>PowerPoint Presentation</vt:lpstr>
      <vt:lpstr>Atbalsta intensitāte ir līdz 50 procentiem no projekta attiecināmajām izmaksām, izņemot:</vt:lpstr>
      <vt:lpstr>Pasākumā viena atbalstāmā projekta maksimālā attiecināmo izmaksu summa ir:</vt:lpstr>
      <vt:lpstr>Pasākumā ir noteiktas šādas attiecināmās izmaksas:</vt:lpstr>
      <vt:lpstr>Projekta iesniegšana un īstenošana </vt:lpstr>
      <vt:lpstr>Elektroniskā pieteikšanās sistēma </vt:lpstr>
      <vt:lpstr>PowerPoint Presentation</vt:lpstr>
      <vt:lpstr>Nepieciešamie pavaddokumenti </vt:lpstr>
      <vt:lpstr>Nepieciešamie pavaddokumenti </vt:lpstr>
      <vt:lpstr>Iepirkuma procedūra  iesniedzamie dokumenti, cenu salīdzināšana. ( MK 598 not.6.5.p.) Iepirkuma vadlīnijas http://www.lad.gov.lv/lv/atbalsta-veidi/projekti-un-investicijas/iepirkuma-proceduras/    </vt:lpstr>
      <vt:lpstr>Inovatīvs projekts (EJZF)    Inovatīvam risinājumam ir jāatšķiras no tradicionālas, sabiedrībai zināmas  pieejas , zināmiem produktiem un pakalpojumiem.  Projekts uzskatāms par inovatīvu un saņemt līdz EJZF 70% līdzfinansējumu, ja vērtēšanas posmā ir ieguvis vismaz  četrus punktus un inovācija ir VRG teritorijas līmeni.  </vt:lpstr>
      <vt:lpstr>Projektu vērtēšana un lēmumu pieņemšana </vt:lpstr>
      <vt:lpstr>Projektu uzraudzība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2019.gada 8. februāri plkst. 11:00 Liepupes pagasta telpās BIEDRĪBAS “JŪRKANTE”  Informatīvās dienas- mācības  Darba kārtība: 10:30 Reģistrēšanās, kafijas pauze 11.00 – 11.20 Biedrības “Jūrkante” stratēģijas īstenošana, 6. kārtas izsludinātas rīcības EJZF ; 11.420- 12.20 Vērtēšanas kritēriji, projektu izvērtēšana, aktuālākās kļūdas – LAD Ziemeļvidzemes LEADER daļas vadītāja Inga Leite; 12.20 – 12.50 MK noteikumi, grozījumi un pieteikšanās kārtība.   13.40 – 14.20 Diskusijas un citi jautājumi. Savu dalību lūdzam pieteikt pa tālruni 29427095, vai elektroniski dzintra@jurkante.lv  Adrese: Liepupes pagasta pārvalde “Mežgravās””</dc:title>
  <dc:creator>Sandija Kauliņa</dc:creator>
  <cp:lastModifiedBy>dzintra@jurkante.lv</cp:lastModifiedBy>
  <cp:revision>22</cp:revision>
  <dcterms:created xsi:type="dcterms:W3CDTF">2019-01-24T09:51:09Z</dcterms:created>
  <dcterms:modified xsi:type="dcterms:W3CDTF">2020-01-14T11:32:12Z</dcterms:modified>
</cp:coreProperties>
</file>