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62" r:id="rId2"/>
    <p:sldId id="257" r:id="rId3"/>
    <p:sldId id="279" r:id="rId4"/>
    <p:sldId id="261" r:id="rId5"/>
    <p:sldId id="280" r:id="rId6"/>
    <p:sldId id="27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595959"/>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DF1E7"/>
          </a:solidFill>
        </a:fill>
      </a:tcStyle>
    </a:wholeTbl>
    <a:band1H>
      <a:tcStyle>
        <a:tcBdr/>
        <a:fill>
          <a:solidFill>
            <a:srgbClr val="D9E2CC"/>
          </a:solidFill>
        </a:fill>
      </a:tcStyle>
    </a:band1H>
    <a:band2H>
      <a:tcStyle>
        <a:tcBdr/>
      </a:tcStyle>
    </a:band2H>
    <a:band1V>
      <a:tcStyle>
        <a:tcBdr/>
        <a:fill>
          <a:solidFill>
            <a:srgbClr val="D9E2CC"/>
          </a:solidFill>
        </a:fill>
      </a:tcStyle>
    </a:band1V>
    <a:band2V>
      <a:tcStyle>
        <a:tcBdr/>
      </a:tcStyle>
    </a:band2V>
    <a:lastCol>
      <a:tcTxStyle b="on">
        <a:font>
          <a:latin typeface="+mn-lt"/>
          <a:ea typeface="+mn-ea"/>
          <a:cs typeface="+mn-cs"/>
        </a:font>
        <a:srgbClr val="FFFFFF"/>
      </a:tcTxStyle>
      <a:tcStyle>
        <a:tcBdr/>
        <a:fill>
          <a:solidFill>
            <a:srgbClr val="87A91B"/>
          </a:solidFill>
        </a:fill>
      </a:tcStyle>
    </a:lastCol>
    <a:firstCol>
      <a:tcTxStyle b="on">
        <a:font>
          <a:latin typeface="+mn-lt"/>
          <a:ea typeface="+mn-ea"/>
          <a:cs typeface="+mn-cs"/>
        </a:font>
        <a:srgbClr val="FFFFFF"/>
      </a:tcTxStyle>
      <a:tcStyle>
        <a:tcBdr/>
        <a:fill>
          <a:solidFill>
            <a:srgbClr val="87A91B"/>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87A91B"/>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87A91B"/>
          </a:solidFill>
        </a:fill>
      </a:tcStyle>
    </a:firstRow>
  </a:tblStyle>
  <a:tblStyle styleId="{B301B821-A1FF-4177-AEE7-76D212191A09}" styleName="">
    <a:wholeTbl>
      <a:tcTxStyle>
        <a:font>
          <a:latin typeface="+mn-lt"/>
          <a:ea typeface="+mn-ea"/>
          <a:cs typeface="+mn-cs"/>
        </a:font>
        <a:srgbClr val="595959"/>
      </a:tcTxStyle>
      <a:tcStyle>
        <a:tcBdr>
          <a:left>
            <a:ln w="12701" cap="flat" cmpd="sng" algn="ctr">
              <a:solidFill>
                <a:srgbClr val="87A91B"/>
              </a:solidFill>
              <a:prstDash val="solid"/>
              <a:round/>
              <a:headEnd type="none" w="med" len="med"/>
              <a:tailEnd type="none" w="med" len="med"/>
            </a:ln>
          </a:left>
          <a:right>
            <a:ln w="12701" cap="flat" cmpd="sng" algn="ctr">
              <a:solidFill>
                <a:srgbClr val="87A91B"/>
              </a:solidFill>
              <a:prstDash val="solid"/>
              <a:round/>
              <a:headEnd type="none" w="med" len="med"/>
              <a:tailEnd type="none" w="med" len="med"/>
            </a:ln>
          </a:right>
          <a:top>
            <a:ln w="12701" cap="flat" cmpd="sng" algn="ctr">
              <a:solidFill>
                <a:srgbClr val="87A91B"/>
              </a:solidFill>
              <a:prstDash val="solid"/>
              <a:round/>
              <a:headEnd type="none" w="med" len="med"/>
              <a:tailEnd type="none" w="med" len="med"/>
            </a:ln>
          </a:top>
          <a:bottom>
            <a:ln w="12701" cap="flat" cmpd="sng" algn="ctr">
              <a:solidFill>
                <a:srgbClr val="87A91B"/>
              </a:solidFill>
              <a:prstDash val="solid"/>
              <a:round/>
              <a:headEnd type="none" w="med" len="med"/>
              <a:tailEnd type="none" w="med" len="med"/>
            </a:ln>
          </a:bottom>
        </a:tcBdr>
        <a:fill>
          <a:solidFill>
            <a:srgbClr val="FFFFFF"/>
          </a:solidFill>
        </a:fill>
      </a:tcStyle>
    </a:wholeTbl>
    <a:band1H>
      <a:tcStyle>
        <a:tcBdr/>
        <a:fill>
          <a:solidFill>
            <a:srgbClr val="EDF1E7"/>
          </a:solidFill>
        </a:fill>
      </a:tcStyle>
    </a:band1H>
    <a:band1V>
      <a:tcStyle>
        <a:tcBdr/>
        <a:fill>
          <a:solidFill>
            <a:srgbClr val="EDF1E7"/>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87A91B"/>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87A91B"/>
          </a:solidFill>
        </a:fill>
      </a:tcStyle>
    </a:firstRow>
  </a:tblStyle>
  <a:tblStyle styleId="{69CF1AB2-1976-4502-BF36-3FF5EA218861}" styleName="">
    <a:wholeTbl>
      <a:tcTxStyle>
        <a:font>
          <a:latin typeface="+mn-lt"/>
          <a:ea typeface="+mn-ea"/>
          <a:cs typeface="+mn-cs"/>
        </a:font>
        <a:srgbClr val="595959"/>
      </a:tcTxStyle>
      <a:tcStyle>
        <a:tcBdr>
          <a:left>
            <a:ln w="12701" cap="flat" cmpd="sng" algn="ctr">
              <a:solidFill>
                <a:srgbClr val="87A91B"/>
              </a:solidFill>
              <a:prstDash val="solid"/>
              <a:round/>
              <a:headEnd type="none" w="med" len="med"/>
              <a:tailEnd type="none" w="med" len="med"/>
            </a:ln>
          </a:left>
          <a:right>
            <a:ln w="12701" cap="flat" cmpd="sng" algn="ctr">
              <a:solidFill>
                <a:srgbClr val="87A91B"/>
              </a:solidFill>
              <a:prstDash val="solid"/>
              <a:round/>
              <a:headEnd type="none" w="med" len="med"/>
              <a:tailEnd type="none" w="med" len="med"/>
            </a:ln>
          </a:right>
          <a:top>
            <a:ln w="12701" cap="flat" cmpd="sng" algn="ctr">
              <a:solidFill>
                <a:srgbClr val="87A91B"/>
              </a:solidFill>
              <a:prstDash val="solid"/>
              <a:round/>
              <a:headEnd type="none" w="med" len="med"/>
              <a:tailEnd type="none" w="med" len="med"/>
            </a:ln>
          </a:top>
          <a:bottom>
            <a:ln w="12701" cap="flat" cmpd="sng" algn="ctr">
              <a:solidFill>
                <a:srgbClr val="87A91B"/>
              </a:solidFill>
              <a:prstDash val="solid"/>
              <a:round/>
              <a:headEnd type="none" w="med" len="med"/>
              <a:tailEnd type="none" w="med" len="med"/>
            </a:ln>
          </a:bottom>
        </a:tcBdr>
        <a:fill>
          <a:solidFill>
            <a:srgbClr val="EDF1E7"/>
          </a:solidFill>
        </a:fill>
      </a:tcStyle>
    </a:wholeTbl>
    <a:band1H>
      <a:tcStyle>
        <a:tcBdr/>
        <a:fill>
          <a:solidFill>
            <a:srgbClr val="D9E2CC"/>
          </a:solidFill>
        </a:fill>
      </a:tcStyle>
    </a:band1H>
    <a:band1V>
      <a:tcStyle>
        <a:tcBdr/>
        <a:fill>
          <a:solidFill>
            <a:srgbClr val="D9E2CC"/>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87A91B"/>
              </a:solidFill>
              <a:prstDash val="solid"/>
              <a:round/>
              <a:headEnd type="none" w="med" len="med"/>
              <a:tailEnd type="none" w="med" len="med"/>
            </a:ln>
          </a:top>
        </a:tcBdr>
        <a:fill>
          <a:solidFill>
            <a:srgbClr val="EDF1E7"/>
          </a:solidFill>
        </a:fill>
      </a:tcStyle>
    </a:lastRow>
    <a:firstRow>
      <a:tcTxStyle b="on">
        <a:font>
          <a:latin typeface=""/>
          <a:ea typeface=""/>
          <a:cs typeface=""/>
        </a:font>
      </a:tcTxStyle>
      <a:tcStyle>
        <a:tcBdr/>
        <a:fill>
          <a:solidFill>
            <a:srgbClr val="EDF1E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98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99F93AC2-64BA-434D-8C7F-465D2DF2CFB6}"/>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200" b="0" i="0" u="none" strike="noStrike" kern="1200" cap="none" spc="0" baseline="0">
              <a:solidFill>
                <a:srgbClr val="595959"/>
              </a:solidFill>
              <a:uFillTx/>
              <a:latin typeface="Calibri"/>
            </a:endParaRPr>
          </a:p>
        </p:txBody>
      </p:sp>
      <p:sp>
        <p:nvSpPr>
          <p:cNvPr id="3" name="Datuma vietturis 2">
            <a:extLst>
              <a:ext uri="{FF2B5EF4-FFF2-40B4-BE49-F238E27FC236}">
                <a16:creationId xmlns:a16="http://schemas.microsoft.com/office/drawing/2014/main" id="{109E8825-9B59-4C92-B3B7-490646139989}"/>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5CBAD3-BF95-4032-9495-8DD3168DB040}" type="datetime1">
              <a:rPr lang="lv-LV" sz="1200" b="0" i="0" u="none" strike="noStrike" kern="1200" cap="none" spc="0" baseline="0">
                <a:solidFill>
                  <a:srgbClr val="595959"/>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03.09.2019</a:t>
            </a:fld>
            <a:endParaRPr lang="lv-LV" sz="1200" b="0" i="0" u="none" strike="noStrike" kern="1200" cap="none" spc="0" baseline="0">
              <a:solidFill>
                <a:srgbClr val="595959"/>
              </a:solidFill>
              <a:uFillTx/>
              <a:latin typeface="Calibri"/>
            </a:endParaRPr>
          </a:p>
        </p:txBody>
      </p:sp>
      <p:sp>
        <p:nvSpPr>
          <p:cNvPr id="4" name="Kājenes vietturis 3">
            <a:extLst>
              <a:ext uri="{FF2B5EF4-FFF2-40B4-BE49-F238E27FC236}">
                <a16:creationId xmlns:a16="http://schemas.microsoft.com/office/drawing/2014/main" id="{E492C2BB-D420-4203-B40E-68FDD3EACBCE}"/>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200" b="0" i="0" u="none" strike="noStrike" kern="1200" cap="none" spc="0" baseline="0">
              <a:solidFill>
                <a:srgbClr val="595959"/>
              </a:solidFill>
              <a:uFillTx/>
              <a:latin typeface="Calibri"/>
            </a:endParaRPr>
          </a:p>
        </p:txBody>
      </p:sp>
      <p:sp>
        <p:nvSpPr>
          <p:cNvPr id="5" name="Slaida numura vietturis 4">
            <a:extLst>
              <a:ext uri="{FF2B5EF4-FFF2-40B4-BE49-F238E27FC236}">
                <a16:creationId xmlns:a16="http://schemas.microsoft.com/office/drawing/2014/main" id="{0891CBF7-12ED-4925-B1EC-FB2E2EF8EBB6}"/>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9C6A930-B119-453A-BD51-42F4CD6E3707}" type="slidenum">
              <a:t>‹#›</a:t>
            </a:fld>
            <a:endParaRPr lang="lv-LV" sz="1200" b="0" i="0" u="none" strike="noStrike" kern="1200" cap="none" spc="0" baseline="0">
              <a:solidFill>
                <a:srgbClr val="595959"/>
              </a:solidFill>
              <a:uFillTx/>
              <a:latin typeface="Calibri"/>
            </a:endParaRPr>
          </a:p>
        </p:txBody>
      </p:sp>
    </p:spTree>
    <p:extLst>
      <p:ext uri="{BB962C8B-B14F-4D97-AF65-F5344CB8AC3E}">
        <p14:creationId xmlns:p14="http://schemas.microsoft.com/office/powerpoint/2010/main" val="30479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326FF8FD-3966-4C0C-8909-E4B6F76A4C49}"/>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lv-LV" sz="1200" b="0" i="0" u="none" strike="noStrike" kern="1200" cap="none" spc="0" baseline="0">
                <a:solidFill>
                  <a:srgbClr val="595959"/>
                </a:solidFill>
                <a:uFillTx/>
                <a:latin typeface="Calibri"/>
              </a:defRPr>
            </a:lvl1pPr>
          </a:lstStyle>
          <a:p>
            <a:pPr lvl="0"/>
            <a:endParaRPr lang="lv-LV"/>
          </a:p>
        </p:txBody>
      </p:sp>
      <p:sp>
        <p:nvSpPr>
          <p:cNvPr id="3" name="Datuma vietturis 2">
            <a:extLst>
              <a:ext uri="{FF2B5EF4-FFF2-40B4-BE49-F238E27FC236}">
                <a16:creationId xmlns:a16="http://schemas.microsoft.com/office/drawing/2014/main" id="{820751F3-73C8-4633-A8EE-1D77C4F28109}"/>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lv-LV" sz="1200" b="0" i="0" u="none" strike="noStrike" kern="1200" cap="none" spc="0" baseline="0">
                <a:solidFill>
                  <a:srgbClr val="595959"/>
                </a:solidFill>
                <a:uFillTx/>
                <a:latin typeface="Calibri"/>
              </a:defRPr>
            </a:lvl1pPr>
          </a:lstStyle>
          <a:p>
            <a:pPr lvl="0"/>
            <a:fld id="{181C7C4E-1E48-4D01-AA12-B0CC1DE54F4C}" type="datetime1">
              <a:rPr lang="lv-LV"/>
              <a:pPr lvl="0"/>
              <a:t>03.09.2019</a:t>
            </a:fld>
            <a:endParaRPr lang="lv-LV"/>
          </a:p>
        </p:txBody>
      </p:sp>
      <p:sp>
        <p:nvSpPr>
          <p:cNvPr id="4" name="Slaida attēla vietturis 3">
            <a:extLst>
              <a:ext uri="{FF2B5EF4-FFF2-40B4-BE49-F238E27FC236}">
                <a16:creationId xmlns:a16="http://schemas.microsoft.com/office/drawing/2014/main" id="{5218504A-4360-4270-8EAA-93BCD60789B6}"/>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Piezīmju vietturis 4">
            <a:extLst>
              <a:ext uri="{FF2B5EF4-FFF2-40B4-BE49-F238E27FC236}">
                <a16:creationId xmlns:a16="http://schemas.microsoft.com/office/drawing/2014/main" id="{1A384384-C4DB-46E0-B7D2-287D04C51BC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lv-LV"/>
              <a:t>Noklikšķiniet, lai rediģētu šablona tekstu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a:extLst>
              <a:ext uri="{FF2B5EF4-FFF2-40B4-BE49-F238E27FC236}">
                <a16:creationId xmlns:a16="http://schemas.microsoft.com/office/drawing/2014/main" id="{9BE6F3CB-9128-41D4-8217-093C05B880ED}"/>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lv-LV" sz="1200" b="0" i="0" u="none" strike="noStrike" kern="1200" cap="none" spc="0" baseline="0">
                <a:solidFill>
                  <a:srgbClr val="595959"/>
                </a:solidFill>
                <a:uFillTx/>
                <a:latin typeface="Calibri"/>
              </a:defRPr>
            </a:lvl1pPr>
          </a:lstStyle>
          <a:p>
            <a:pPr lvl="0"/>
            <a:endParaRPr lang="lv-LV"/>
          </a:p>
        </p:txBody>
      </p:sp>
      <p:sp>
        <p:nvSpPr>
          <p:cNvPr id="7" name="Slaida numura vietturis 6">
            <a:extLst>
              <a:ext uri="{FF2B5EF4-FFF2-40B4-BE49-F238E27FC236}">
                <a16:creationId xmlns:a16="http://schemas.microsoft.com/office/drawing/2014/main" id="{0093E7FC-18E6-40F6-BEC9-193164014E25}"/>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lv-LV" sz="1200" b="0" i="0" u="none" strike="noStrike" kern="1200" cap="none" spc="0" baseline="0">
                <a:solidFill>
                  <a:srgbClr val="595959"/>
                </a:solidFill>
                <a:uFillTx/>
                <a:latin typeface="Calibri"/>
              </a:defRPr>
            </a:lvl1pPr>
          </a:lstStyle>
          <a:p>
            <a:pPr lvl="0"/>
            <a:fld id="{3BAD157D-3D67-4519-A0E2-2CADA2F3F1B0}" type="slidenum">
              <a:t>‹#›</a:t>
            </a:fld>
            <a:endParaRPr lang="lv-LV"/>
          </a:p>
        </p:txBody>
      </p:sp>
    </p:spTree>
    <p:extLst>
      <p:ext uri="{BB962C8B-B14F-4D97-AF65-F5344CB8AC3E}">
        <p14:creationId xmlns:p14="http://schemas.microsoft.com/office/powerpoint/2010/main" val="143973155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lv-LV" sz="1200" b="0" i="0" u="none" strike="noStrike" kern="1200" cap="none" spc="0" baseline="0">
        <a:solidFill>
          <a:srgbClr val="595959"/>
        </a:solidFill>
        <a:uFillTx/>
        <a:latin typeface="Calibri"/>
      </a:defRPr>
    </a:lvl1pPr>
    <a:lvl2pPr marL="457200" marR="0" lvl="1" indent="0" algn="l" defTabSz="914400" rtl="0" fontAlgn="auto" hangingPunct="1">
      <a:lnSpc>
        <a:spcPct val="100000"/>
      </a:lnSpc>
      <a:spcBef>
        <a:spcPts val="0"/>
      </a:spcBef>
      <a:spcAft>
        <a:spcPts val="0"/>
      </a:spcAft>
      <a:buNone/>
      <a:tabLst/>
      <a:defRPr lang="lv-LV" sz="1200" b="0" i="0" u="none" strike="noStrike" kern="1200" cap="none" spc="0" baseline="0">
        <a:solidFill>
          <a:srgbClr val="595959"/>
        </a:solidFill>
        <a:uFillTx/>
        <a:latin typeface="Calibri"/>
      </a:defRPr>
    </a:lvl2pPr>
    <a:lvl3pPr marL="914400" marR="0" lvl="2" indent="0" algn="l" defTabSz="914400" rtl="0" fontAlgn="auto" hangingPunct="1">
      <a:lnSpc>
        <a:spcPct val="100000"/>
      </a:lnSpc>
      <a:spcBef>
        <a:spcPts val="0"/>
      </a:spcBef>
      <a:spcAft>
        <a:spcPts val="0"/>
      </a:spcAft>
      <a:buNone/>
      <a:tabLst/>
      <a:defRPr lang="lv-LV" sz="1200" b="0" i="0" u="none" strike="noStrike" kern="1200" cap="none" spc="0" baseline="0">
        <a:solidFill>
          <a:srgbClr val="595959"/>
        </a:solidFill>
        <a:uFillTx/>
        <a:latin typeface="Calibri"/>
      </a:defRPr>
    </a:lvl3pPr>
    <a:lvl4pPr marL="1371600" marR="0" lvl="3" indent="0" algn="l" defTabSz="914400" rtl="0" fontAlgn="auto" hangingPunct="1">
      <a:lnSpc>
        <a:spcPct val="100000"/>
      </a:lnSpc>
      <a:spcBef>
        <a:spcPts val="0"/>
      </a:spcBef>
      <a:spcAft>
        <a:spcPts val="0"/>
      </a:spcAft>
      <a:buNone/>
      <a:tabLst/>
      <a:defRPr lang="lv-LV" sz="1200" b="0" i="0" u="none" strike="noStrike" kern="1200" cap="none" spc="0" baseline="0">
        <a:solidFill>
          <a:srgbClr val="595959"/>
        </a:solidFill>
        <a:uFillTx/>
        <a:latin typeface="Calibri"/>
      </a:defRPr>
    </a:lvl4pPr>
    <a:lvl5pPr marL="1828800" marR="0" lvl="4" indent="0" algn="l" defTabSz="914400" rtl="0" fontAlgn="auto" hangingPunct="1">
      <a:lnSpc>
        <a:spcPct val="100000"/>
      </a:lnSpc>
      <a:spcBef>
        <a:spcPts val="0"/>
      </a:spcBef>
      <a:spcAft>
        <a:spcPts val="0"/>
      </a:spcAft>
      <a:buNone/>
      <a:tabLst/>
      <a:defRPr lang="lv-LV" sz="1200" b="0" i="0" u="none" strike="noStrike" kern="1200" cap="none" spc="0" baseline="0">
        <a:solidFill>
          <a:srgbClr val="595959"/>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EEF0EB6A-C281-49C4-9D40-29845CA260DD}"/>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32F35895-B6A9-4BAA-AC89-2188F5FEBA45}"/>
              </a:ext>
            </a:extLst>
          </p:cNvPr>
          <p:cNvSpPr txBox="1">
            <a:spLocks noGrp="1"/>
          </p:cNvSpPr>
          <p:nvPr>
            <p:ph type="body" sz="quarter" idx="1"/>
          </p:nvPr>
        </p:nvSpPr>
        <p:spPr/>
        <p:txBody>
          <a:bodyPr/>
          <a:lstStyle/>
          <a:p>
            <a:endParaRPr lang="en-US"/>
          </a:p>
        </p:txBody>
      </p:sp>
      <p:sp>
        <p:nvSpPr>
          <p:cNvPr id="4" name="Slaida numura vietturis 3">
            <a:extLst>
              <a:ext uri="{FF2B5EF4-FFF2-40B4-BE49-F238E27FC236}">
                <a16:creationId xmlns:a16="http://schemas.microsoft.com/office/drawing/2014/main" id="{B554F7F4-6C08-492C-A42C-D2EF26A31F7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E0FE8F-F02B-4864-A380-CC05A3C88C9F}" type="slidenum">
              <a:t>1</a:t>
            </a:fld>
            <a:endParaRPr lang="lv-LV" sz="1200" b="0" i="0" u="none" strike="noStrike" kern="1200" cap="none" spc="0" baseline="0">
              <a:solidFill>
                <a:srgbClr val="595959"/>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E09640BD-FFA0-49AB-96DE-9305DCFDA219}"/>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E5DBE508-C9C9-4E4E-BDA9-16CEC3BDE7C8}"/>
              </a:ext>
            </a:extLst>
          </p:cNvPr>
          <p:cNvSpPr txBox="1">
            <a:spLocks noGrp="1"/>
          </p:cNvSpPr>
          <p:nvPr>
            <p:ph type="body" sz="quarter" idx="1"/>
          </p:nvPr>
        </p:nvSpPr>
        <p:spPr/>
        <p:txBody>
          <a:bodyPr/>
          <a:lstStyle/>
          <a:p>
            <a:endParaRPr lang="en-US"/>
          </a:p>
        </p:txBody>
      </p:sp>
      <p:sp>
        <p:nvSpPr>
          <p:cNvPr id="4" name="Slaida numura vietturis 3">
            <a:extLst>
              <a:ext uri="{FF2B5EF4-FFF2-40B4-BE49-F238E27FC236}">
                <a16:creationId xmlns:a16="http://schemas.microsoft.com/office/drawing/2014/main" id="{AC02B5D5-5CCC-47EF-9070-CBDA1782EE9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97A80D6-CF68-49D7-82D8-459C935B95F0}" type="slidenum">
              <a:t>2</a:t>
            </a:fld>
            <a:endParaRPr lang="lv-LV" sz="1200" b="0" i="0" u="none" strike="noStrike" kern="1200" cap="none" spc="0" baseline="0">
              <a:solidFill>
                <a:srgbClr val="595959"/>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865A5D2C-0080-477F-8766-EED0D809090C}"/>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AAED1362-FE4E-4D36-BEA2-24D65E2CD616}"/>
              </a:ext>
            </a:extLst>
          </p:cNvPr>
          <p:cNvSpPr txBox="1">
            <a:spLocks noGrp="1"/>
          </p:cNvSpPr>
          <p:nvPr>
            <p:ph type="body" sz="quarter" idx="1"/>
          </p:nvPr>
        </p:nvSpPr>
        <p:spPr/>
        <p:txBody>
          <a:bodyPr/>
          <a:lstStyle/>
          <a:p>
            <a:endParaRPr lang="en-US"/>
          </a:p>
        </p:txBody>
      </p:sp>
      <p:sp>
        <p:nvSpPr>
          <p:cNvPr id="4" name="Slaida numura vietturis 3">
            <a:extLst>
              <a:ext uri="{FF2B5EF4-FFF2-40B4-BE49-F238E27FC236}">
                <a16:creationId xmlns:a16="http://schemas.microsoft.com/office/drawing/2014/main" id="{2E35E6F8-C8E9-483A-89CA-2A96820DB83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9FBDE2-4A3B-4A1C-AE69-8C2818AB4770}" type="slidenum">
              <a:t>4</a:t>
            </a:fld>
            <a:endParaRPr lang="lv-LV" sz="1200" b="0" i="0" u="none" strike="noStrike" kern="1200" cap="none" spc="0" baseline="0">
              <a:solidFill>
                <a:srgbClr val="595959"/>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F93DDFA5-D4C2-4D99-8F72-39FE4F239B43}"/>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7FCCB48A-67F4-4FBB-B57B-7546C7D298E4}"/>
              </a:ext>
            </a:extLst>
          </p:cNvPr>
          <p:cNvSpPr txBox="1">
            <a:spLocks noGrp="1"/>
          </p:cNvSpPr>
          <p:nvPr>
            <p:ph type="body" sz="quarter" idx="1"/>
          </p:nvPr>
        </p:nvSpPr>
        <p:spPr/>
        <p:txBody>
          <a:bodyPr/>
          <a:lstStyle/>
          <a:p>
            <a:endParaRPr lang="en-US"/>
          </a:p>
        </p:txBody>
      </p:sp>
      <p:sp>
        <p:nvSpPr>
          <p:cNvPr id="4" name="Slaida numura vietturis 3">
            <a:extLst>
              <a:ext uri="{FF2B5EF4-FFF2-40B4-BE49-F238E27FC236}">
                <a16:creationId xmlns:a16="http://schemas.microsoft.com/office/drawing/2014/main" id="{F7D3778B-994D-45F3-BAB8-2B91CDE26D3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024B63-4981-4886-8804-E285D59D1D26}" type="slidenum">
              <a:t>6</a:t>
            </a:fld>
            <a:endParaRPr lang="lv-LV" sz="1200" b="0" i="0" u="none" strike="noStrike" kern="1200" cap="none" spc="0" baseline="0">
              <a:solidFill>
                <a:srgbClr val="595959"/>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bg>
      <p:bgPr>
        <a:solidFill>
          <a:srgbClr val="657F14"/>
        </a:solidFill>
        <a:effectLst/>
      </p:bgPr>
    </p:bg>
    <p:spTree>
      <p:nvGrpSpPr>
        <p:cNvPr id="1" name=""/>
        <p:cNvGrpSpPr/>
        <p:nvPr/>
      </p:nvGrpSpPr>
      <p:grpSpPr>
        <a:xfrm>
          <a:off x="0" y="0"/>
          <a:ext cx="0" cy="0"/>
          <a:chOff x="0" y="0"/>
          <a:chExt cx="0" cy="0"/>
        </a:xfrm>
      </p:grpSpPr>
      <p:sp>
        <p:nvSpPr>
          <p:cNvPr id="2" name="Taisnstūris 6">
            <a:extLst>
              <a:ext uri="{FF2B5EF4-FFF2-40B4-BE49-F238E27FC236}">
                <a16:creationId xmlns:a16="http://schemas.microsoft.com/office/drawing/2014/main" id="{C4636EDB-7BE8-4257-BF9E-81A8D54C16DC}"/>
              </a:ext>
            </a:extLst>
          </p:cNvPr>
          <p:cNvSpPr/>
          <p:nvPr/>
        </p:nvSpPr>
        <p:spPr>
          <a:xfrm>
            <a:off x="304796" y="304796"/>
            <a:ext cx="11582403" cy="6248396"/>
          </a:xfrm>
          <a:prstGeom prst="rect">
            <a:avLst/>
          </a:prstGeom>
          <a:noFill/>
          <a:ln w="50804"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800" b="0" i="0" u="none" strike="noStrike" kern="1200" cap="none" spc="0" baseline="0">
              <a:solidFill>
                <a:srgbClr val="FFFFFF"/>
              </a:solidFill>
              <a:uFillTx/>
              <a:latin typeface="Calibri"/>
            </a:endParaRPr>
          </a:p>
        </p:txBody>
      </p:sp>
      <p:sp>
        <p:nvSpPr>
          <p:cNvPr id="3" name="Virsraksts 1">
            <a:extLst>
              <a:ext uri="{FF2B5EF4-FFF2-40B4-BE49-F238E27FC236}">
                <a16:creationId xmlns:a16="http://schemas.microsoft.com/office/drawing/2014/main" id="{6625F14E-0173-4423-B2E6-6F63849D6D30}"/>
              </a:ext>
            </a:extLst>
          </p:cNvPr>
          <p:cNvSpPr txBox="1">
            <a:spLocks noGrp="1"/>
          </p:cNvSpPr>
          <p:nvPr>
            <p:ph type="ctrTitle"/>
          </p:nvPr>
        </p:nvSpPr>
        <p:spPr>
          <a:xfrm>
            <a:off x="838203" y="1548243"/>
            <a:ext cx="10515600" cy="2240279"/>
          </a:xfrm>
        </p:spPr>
        <p:txBody>
          <a:bodyPr anchorCtr="1"/>
          <a:lstStyle>
            <a:lvl1pPr algn="ctr">
              <a:defRPr sz="4400">
                <a:solidFill>
                  <a:srgbClr val="FFFFFF"/>
                </a:solidFill>
              </a:defRPr>
            </a:lvl1pPr>
          </a:lstStyle>
          <a:p>
            <a:pPr lvl="0"/>
            <a:r>
              <a:rPr lang="lv-LV"/>
              <a:t>Rediģēt šablona virsraksta stilu</a:t>
            </a:r>
          </a:p>
        </p:txBody>
      </p:sp>
      <p:sp>
        <p:nvSpPr>
          <p:cNvPr id="4" name="Apakšvirsraksts 2">
            <a:extLst>
              <a:ext uri="{FF2B5EF4-FFF2-40B4-BE49-F238E27FC236}">
                <a16:creationId xmlns:a16="http://schemas.microsoft.com/office/drawing/2014/main" id="{03CA6F94-EB11-40AB-B604-D0494C2F2094}"/>
              </a:ext>
            </a:extLst>
          </p:cNvPr>
          <p:cNvSpPr txBox="1">
            <a:spLocks noGrp="1"/>
          </p:cNvSpPr>
          <p:nvPr>
            <p:ph type="subTitle" idx="1"/>
          </p:nvPr>
        </p:nvSpPr>
        <p:spPr>
          <a:xfrm>
            <a:off x="838203" y="3854662"/>
            <a:ext cx="10515600" cy="1143000"/>
          </a:xfrm>
        </p:spPr>
        <p:txBody>
          <a:bodyPr anchorCtr="1"/>
          <a:lstStyle>
            <a:lvl1pPr marL="0" indent="0" algn="ctr">
              <a:buNone/>
              <a:defRPr cap="all" spc="50">
                <a:solidFill>
                  <a:srgbClr val="FFFFFF"/>
                </a:solidFill>
              </a:defRPr>
            </a:lvl1pPr>
          </a:lstStyle>
          <a:p>
            <a:pPr lvl="0"/>
            <a:r>
              <a:rPr lang="lv-LV"/>
              <a:t>Noklikšķiniet, lai rediģētu šablona apakšvirsraksta stilu</a:t>
            </a:r>
          </a:p>
        </p:txBody>
      </p:sp>
    </p:spTree>
    <p:extLst>
      <p:ext uri="{BB962C8B-B14F-4D97-AF65-F5344CB8AC3E}">
        <p14:creationId xmlns:p14="http://schemas.microsoft.com/office/powerpoint/2010/main" val="2893481824"/>
      </p:ext>
    </p:extLst>
  </p:cSld>
  <p:clrMapOvr>
    <a:masterClrMapping/>
  </p:clrMapOvr>
  <p:transition spd="med">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ttēls ar parakstu">
    <p:spTree>
      <p:nvGrpSpPr>
        <p:cNvPr id="1" name=""/>
        <p:cNvGrpSpPr/>
        <p:nvPr/>
      </p:nvGrpSpPr>
      <p:grpSpPr>
        <a:xfrm>
          <a:off x="0" y="0"/>
          <a:ext cx="0" cy="0"/>
          <a:chOff x="0" y="0"/>
          <a:chExt cx="0" cy="0"/>
        </a:xfrm>
      </p:grpSpPr>
      <p:sp>
        <p:nvSpPr>
          <p:cNvPr id="2" name="Taisnstūris 7">
            <a:extLst>
              <a:ext uri="{FF2B5EF4-FFF2-40B4-BE49-F238E27FC236}">
                <a16:creationId xmlns:a16="http://schemas.microsoft.com/office/drawing/2014/main" id="{366A2620-8D6B-46D8-B499-D4B13E811185}"/>
              </a:ext>
            </a:extLst>
          </p:cNvPr>
          <p:cNvSpPr/>
          <p:nvPr/>
        </p:nvSpPr>
        <p:spPr>
          <a:xfrm>
            <a:off x="8153403" y="0"/>
            <a:ext cx="4038603" cy="6858000"/>
          </a:xfrm>
          <a:prstGeom prst="rect">
            <a:avLst/>
          </a:prstGeom>
          <a:solidFill>
            <a:srgbClr val="657F1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800" b="0" i="0" u="none" strike="noStrike" kern="1200" cap="none" spc="0" baseline="0">
              <a:solidFill>
                <a:srgbClr val="FFFFFF"/>
              </a:solidFill>
              <a:uFillTx/>
              <a:latin typeface="Calibri"/>
            </a:endParaRPr>
          </a:p>
        </p:txBody>
      </p:sp>
      <p:sp>
        <p:nvSpPr>
          <p:cNvPr id="3" name="Virsraksts 1">
            <a:extLst>
              <a:ext uri="{FF2B5EF4-FFF2-40B4-BE49-F238E27FC236}">
                <a16:creationId xmlns:a16="http://schemas.microsoft.com/office/drawing/2014/main" id="{0BB658AB-97CA-4347-8137-44AB3A2D6772}"/>
              </a:ext>
            </a:extLst>
          </p:cNvPr>
          <p:cNvSpPr txBox="1">
            <a:spLocks noGrp="1"/>
          </p:cNvSpPr>
          <p:nvPr>
            <p:ph type="title"/>
          </p:nvPr>
        </p:nvSpPr>
        <p:spPr>
          <a:xfrm>
            <a:off x="8532815" y="1683328"/>
            <a:ext cx="3125784" cy="2877260"/>
          </a:xfrm>
        </p:spPr>
        <p:txBody>
          <a:bodyPr/>
          <a:lstStyle>
            <a:lvl1pPr>
              <a:defRPr sz="3000">
                <a:solidFill>
                  <a:srgbClr val="FFFFFF"/>
                </a:solidFill>
              </a:defRPr>
            </a:lvl1pPr>
          </a:lstStyle>
          <a:p>
            <a:pPr lvl="0"/>
            <a:r>
              <a:rPr lang="lv-LV"/>
              <a:t>Rediģēt šablona virsraksta stilu</a:t>
            </a:r>
          </a:p>
        </p:txBody>
      </p:sp>
      <p:sp>
        <p:nvSpPr>
          <p:cNvPr id="4" name="Attēla vietturis 2" descr="Tukšs vietturis attēla pievienošanai. Noklikšķiniet uz viettura un atlasiet pievienojamo attēlu">
            <a:extLst>
              <a:ext uri="{FF2B5EF4-FFF2-40B4-BE49-F238E27FC236}">
                <a16:creationId xmlns:a16="http://schemas.microsoft.com/office/drawing/2014/main" id="{4F1B10AC-8A5C-485A-AAB5-C624D23798EC}"/>
              </a:ext>
            </a:extLst>
          </p:cNvPr>
          <p:cNvSpPr txBox="1">
            <a:spLocks noGrp="1"/>
          </p:cNvSpPr>
          <p:nvPr>
            <p:ph type="pic" idx="4294967295"/>
          </p:nvPr>
        </p:nvSpPr>
        <p:spPr>
          <a:xfrm>
            <a:off x="0" y="0"/>
            <a:ext cx="8101584" cy="6858000"/>
          </a:xfrm>
        </p:spPr>
        <p:txBody>
          <a:bodyPr tIns="457200" anchorCtr="1"/>
          <a:lstStyle>
            <a:lvl1pPr marL="0" indent="0" algn="ctr">
              <a:buNone/>
              <a:defRPr/>
            </a:lvl1pPr>
          </a:lstStyle>
          <a:p>
            <a:pPr lvl="0"/>
            <a:r>
              <a:rPr lang="lv-LV"/>
              <a:t>Noklikšķiniet uz ikonas, lai pievienotu attēlu</a:t>
            </a:r>
          </a:p>
        </p:txBody>
      </p:sp>
      <p:sp>
        <p:nvSpPr>
          <p:cNvPr id="5" name="Teksta vietturis 3">
            <a:extLst>
              <a:ext uri="{FF2B5EF4-FFF2-40B4-BE49-F238E27FC236}">
                <a16:creationId xmlns:a16="http://schemas.microsoft.com/office/drawing/2014/main" id="{942F2A26-F990-4F30-A3BB-33EBBE00E1FC}"/>
              </a:ext>
            </a:extLst>
          </p:cNvPr>
          <p:cNvSpPr txBox="1">
            <a:spLocks noGrp="1"/>
          </p:cNvSpPr>
          <p:nvPr>
            <p:ph type="body" idx="4294967295"/>
          </p:nvPr>
        </p:nvSpPr>
        <p:spPr>
          <a:xfrm>
            <a:off x="8532815" y="4591760"/>
            <a:ext cx="3125784" cy="1580439"/>
          </a:xfrm>
        </p:spPr>
        <p:txBody>
          <a:bodyPr/>
          <a:lstStyle>
            <a:lvl1pPr marL="0" indent="0">
              <a:spcBef>
                <a:spcPts val="800"/>
              </a:spcBef>
              <a:buNone/>
              <a:defRPr sz="1600">
                <a:solidFill>
                  <a:srgbClr val="FFFFFF"/>
                </a:solidFill>
              </a:defRPr>
            </a:lvl1pPr>
          </a:lstStyle>
          <a:p>
            <a:pPr lvl="0"/>
            <a:r>
              <a:rPr lang="lv-LV"/>
              <a:t>Noklikšķiniet, lai rediģētu šablona teksta stilus</a:t>
            </a:r>
          </a:p>
        </p:txBody>
      </p:sp>
    </p:spTree>
    <p:extLst>
      <p:ext uri="{BB962C8B-B14F-4D97-AF65-F5344CB8AC3E}">
        <p14:creationId xmlns:p14="http://schemas.microsoft.com/office/powerpoint/2010/main" val="3519044220"/>
      </p:ext>
    </p:extLst>
  </p:cSld>
  <p:clrMapOvr>
    <a:masterClrMapping/>
  </p:clrMapOvr>
  <p:transition spd="med">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4F2E2DE-B741-4259-B3AA-DF7E4978F807}"/>
              </a:ext>
            </a:extLst>
          </p:cNvPr>
          <p:cNvSpPr txBox="1">
            <a:spLocks noGrp="1"/>
          </p:cNvSpPr>
          <p:nvPr>
            <p:ph type="title"/>
          </p:nvPr>
        </p:nvSpPr>
        <p:spPr/>
        <p:txBody>
          <a:bodyPr/>
          <a:lstStyle>
            <a:lvl1pPr>
              <a:defRPr/>
            </a:lvl1pPr>
          </a:lstStyle>
          <a:p>
            <a:pPr lvl="0"/>
            <a:r>
              <a:rPr lang="lv-LV"/>
              <a:t>Rediģēt šablona virsraksta stilu</a:t>
            </a:r>
          </a:p>
        </p:txBody>
      </p:sp>
      <p:sp>
        <p:nvSpPr>
          <p:cNvPr id="3" name="Vertikālā teksta vietturis 2">
            <a:extLst>
              <a:ext uri="{FF2B5EF4-FFF2-40B4-BE49-F238E27FC236}">
                <a16:creationId xmlns:a16="http://schemas.microsoft.com/office/drawing/2014/main" id="{077EC8F5-880C-4E6A-85A3-728B5255C9D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Kājenes vietturis 4">
            <a:extLst>
              <a:ext uri="{FF2B5EF4-FFF2-40B4-BE49-F238E27FC236}">
                <a16:creationId xmlns:a16="http://schemas.microsoft.com/office/drawing/2014/main" id="{2BE93B9D-C94F-4FBC-8AA1-CB915186B1C4}"/>
              </a:ext>
            </a:extLst>
          </p:cNvPr>
          <p:cNvSpPr txBox="1">
            <a:spLocks noGrp="1"/>
          </p:cNvSpPr>
          <p:nvPr>
            <p:ph type="ftr" sz="quarter" idx="9"/>
          </p:nvPr>
        </p:nvSpPr>
        <p:spPr/>
        <p:txBody>
          <a:bodyPr/>
          <a:lstStyle>
            <a:lvl1pPr>
              <a:defRPr/>
            </a:lvl1pPr>
          </a:lstStyle>
          <a:p>
            <a:pPr lvl="0"/>
            <a:r>
              <a:rPr lang="lv-LV"/>
              <a:t>Kājenes pievienošana</a:t>
            </a:r>
          </a:p>
        </p:txBody>
      </p:sp>
      <p:sp>
        <p:nvSpPr>
          <p:cNvPr id="5" name="Datuma vietturis 3">
            <a:extLst>
              <a:ext uri="{FF2B5EF4-FFF2-40B4-BE49-F238E27FC236}">
                <a16:creationId xmlns:a16="http://schemas.microsoft.com/office/drawing/2014/main" id="{1281F67F-D72C-4FE6-B0E5-4ECB99056ECF}"/>
              </a:ext>
            </a:extLst>
          </p:cNvPr>
          <p:cNvSpPr txBox="1">
            <a:spLocks noGrp="1"/>
          </p:cNvSpPr>
          <p:nvPr>
            <p:ph type="dt" sz="half" idx="7"/>
          </p:nvPr>
        </p:nvSpPr>
        <p:spPr/>
        <p:txBody>
          <a:bodyPr/>
          <a:lstStyle>
            <a:lvl1pPr>
              <a:defRPr/>
            </a:lvl1pPr>
          </a:lstStyle>
          <a:p>
            <a:pPr lvl="0"/>
            <a:fld id="{9078838B-E683-4F7D-B9AB-70C0DE6EC575}" type="datetime1">
              <a:rPr lang="lv-LV"/>
              <a:pPr lvl="0"/>
              <a:t>03.09.2019</a:t>
            </a:fld>
            <a:endParaRPr lang="lv-LV"/>
          </a:p>
        </p:txBody>
      </p:sp>
      <p:sp>
        <p:nvSpPr>
          <p:cNvPr id="6" name="Slaida numura vietturis 5">
            <a:extLst>
              <a:ext uri="{FF2B5EF4-FFF2-40B4-BE49-F238E27FC236}">
                <a16:creationId xmlns:a16="http://schemas.microsoft.com/office/drawing/2014/main" id="{AF338E2A-F894-479E-86C4-637B94896F3B}"/>
              </a:ext>
            </a:extLst>
          </p:cNvPr>
          <p:cNvSpPr txBox="1">
            <a:spLocks noGrp="1"/>
          </p:cNvSpPr>
          <p:nvPr>
            <p:ph type="sldNum" sz="quarter" idx="8"/>
          </p:nvPr>
        </p:nvSpPr>
        <p:spPr/>
        <p:txBody>
          <a:bodyPr/>
          <a:lstStyle>
            <a:lvl1pPr>
              <a:defRPr/>
            </a:lvl1pPr>
          </a:lstStyle>
          <a:p>
            <a:pPr lvl="0"/>
            <a:fld id="{2F9FD022-22A4-41CC-B0AC-C37A134EF6E2}" type="slidenum">
              <a:t>‹#›</a:t>
            </a:fld>
            <a:endParaRPr lang="lv-LV"/>
          </a:p>
        </p:txBody>
      </p:sp>
    </p:spTree>
    <p:extLst>
      <p:ext uri="{BB962C8B-B14F-4D97-AF65-F5344CB8AC3E}">
        <p14:creationId xmlns:p14="http://schemas.microsoft.com/office/powerpoint/2010/main" val="119836641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48078D45-A598-40D0-88D6-149C63DF2543}"/>
              </a:ext>
            </a:extLst>
          </p:cNvPr>
          <p:cNvSpPr txBox="1">
            <a:spLocks noGrp="1"/>
          </p:cNvSpPr>
          <p:nvPr>
            <p:ph type="title" orient="vert"/>
          </p:nvPr>
        </p:nvSpPr>
        <p:spPr>
          <a:xfrm>
            <a:off x="8724903" y="457200"/>
            <a:ext cx="1943100" cy="5719764"/>
          </a:xfrm>
        </p:spPr>
        <p:txBody>
          <a:bodyPr vert="eaVert"/>
          <a:lstStyle>
            <a:lvl1pPr>
              <a:defRPr/>
            </a:lvl1pPr>
          </a:lstStyle>
          <a:p>
            <a:pPr lvl="0"/>
            <a:r>
              <a:rPr lang="lv-LV"/>
              <a:t>Rediģēt šablona virsraksta stilu</a:t>
            </a:r>
          </a:p>
        </p:txBody>
      </p:sp>
      <p:sp>
        <p:nvSpPr>
          <p:cNvPr id="3" name="Vertikālā teksta vietturis 2">
            <a:extLst>
              <a:ext uri="{FF2B5EF4-FFF2-40B4-BE49-F238E27FC236}">
                <a16:creationId xmlns:a16="http://schemas.microsoft.com/office/drawing/2014/main" id="{F5AB02E7-5101-4A07-8751-884C4DABD9B2}"/>
              </a:ext>
            </a:extLst>
          </p:cNvPr>
          <p:cNvSpPr txBox="1">
            <a:spLocks noGrp="1"/>
          </p:cNvSpPr>
          <p:nvPr>
            <p:ph type="body" orient="vert" idx="1"/>
          </p:nvPr>
        </p:nvSpPr>
        <p:spPr>
          <a:xfrm>
            <a:off x="1524003" y="457200"/>
            <a:ext cx="7048496" cy="5719764"/>
          </a:xfrm>
        </p:spPr>
        <p:txBody>
          <a:bodyPr vert="eaVert"/>
          <a:lstStyle>
            <a:lvl1pPr>
              <a:defRPr/>
            </a:lvl1pPr>
            <a:lvl2pPr>
              <a:defRPr/>
            </a:lvl2pPr>
            <a:lvl3pPr>
              <a:defRPr/>
            </a:lvl3pPr>
            <a:lvl4pPr>
              <a:defRPr/>
            </a:lvl4pPr>
            <a:lvl5pPr>
              <a:defRPr/>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Kājenes vietturis 4">
            <a:extLst>
              <a:ext uri="{FF2B5EF4-FFF2-40B4-BE49-F238E27FC236}">
                <a16:creationId xmlns:a16="http://schemas.microsoft.com/office/drawing/2014/main" id="{4E2A6B12-F809-4315-85C2-1066273142C8}"/>
              </a:ext>
            </a:extLst>
          </p:cNvPr>
          <p:cNvSpPr txBox="1">
            <a:spLocks noGrp="1"/>
          </p:cNvSpPr>
          <p:nvPr>
            <p:ph type="ftr" sz="quarter" idx="9"/>
          </p:nvPr>
        </p:nvSpPr>
        <p:spPr/>
        <p:txBody>
          <a:bodyPr/>
          <a:lstStyle>
            <a:lvl1pPr>
              <a:defRPr/>
            </a:lvl1pPr>
          </a:lstStyle>
          <a:p>
            <a:pPr lvl="0"/>
            <a:r>
              <a:rPr lang="lv-LV"/>
              <a:t>Kājenes pievienošana</a:t>
            </a:r>
          </a:p>
        </p:txBody>
      </p:sp>
      <p:sp>
        <p:nvSpPr>
          <p:cNvPr id="5" name="Datuma vietturis 3">
            <a:extLst>
              <a:ext uri="{FF2B5EF4-FFF2-40B4-BE49-F238E27FC236}">
                <a16:creationId xmlns:a16="http://schemas.microsoft.com/office/drawing/2014/main" id="{31B37A84-D655-4B6E-A203-65F064F1FD94}"/>
              </a:ext>
            </a:extLst>
          </p:cNvPr>
          <p:cNvSpPr txBox="1">
            <a:spLocks noGrp="1"/>
          </p:cNvSpPr>
          <p:nvPr>
            <p:ph type="dt" sz="half" idx="7"/>
          </p:nvPr>
        </p:nvSpPr>
        <p:spPr/>
        <p:txBody>
          <a:bodyPr/>
          <a:lstStyle>
            <a:lvl1pPr>
              <a:defRPr/>
            </a:lvl1pPr>
          </a:lstStyle>
          <a:p>
            <a:pPr lvl="0"/>
            <a:fld id="{D9DEA768-BFB5-4218-8537-75BEEFFB5190}" type="datetime1">
              <a:rPr lang="lv-LV"/>
              <a:pPr lvl="0"/>
              <a:t>03.09.2019</a:t>
            </a:fld>
            <a:endParaRPr lang="lv-LV"/>
          </a:p>
        </p:txBody>
      </p:sp>
      <p:sp>
        <p:nvSpPr>
          <p:cNvPr id="6" name="Slaida numura vietturis 5">
            <a:extLst>
              <a:ext uri="{FF2B5EF4-FFF2-40B4-BE49-F238E27FC236}">
                <a16:creationId xmlns:a16="http://schemas.microsoft.com/office/drawing/2014/main" id="{A9FF706B-EFF8-4ABA-B997-20DD6C7B8D90}"/>
              </a:ext>
            </a:extLst>
          </p:cNvPr>
          <p:cNvSpPr txBox="1">
            <a:spLocks noGrp="1"/>
          </p:cNvSpPr>
          <p:nvPr>
            <p:ph type="sldNum" sz="quarter" idx="8"/>
          </p:nvPr>
        </p:nvSpPr>
        <p:spPr/>
        <p:txBody>
          <a:bodyPr/>
          <a:lstStyle>
            <a:lvl1pPr>
              <a:defRPr/>
            </a:lvl1pPr>
          </a:lstStyle>
          <a:p>
            <a:pPr lvl="0"/>
            <a:fld id="{10B5E444-6F68-4C8C-A3C1-35930303E0E2}" type="slidenum">
              <a:t>‹#›</a:t>
            </a:fld>
            <a:endParaRPr lang="lv-LV"/>
          </a:p>
        </p:txBody>
      </p:sp>
    </p:spTree>
    <p:extLst>
      <p:ext uri="{BB962C8B-B14F-4D97-AF65-F5344CB8AC3E}">
        <p14:creationId xmlns:p14="http://schemas.microsoft.com/office/powerpoint/2010/main" val="303875175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Virsraksta slaids ar attēliem">
    <p:bg>
      <p:bgPr>
        <a:solidFill>
          <a:srgbClr val="FFFFFF"/>
        </a:solidFill>
        <a:effectLst/>
      </p:bgPr>
    </p:bg>
    <p:spTree>
      <p:nvGrpSpPr>
        <p:cNvPr id="1" name=""/>
        <p:cNvGrpSpPr/>
        <p:nvPr/>
      </p:nvGrpSpPr>
      <p:grpSpPr>
        <a:xfrm>
          <a:off x="0" y="0"/>
          <a:ext cx="0" cy="0"/>
          <a:chOff x="0" y="0"/>
          <a:chExt cx="0" cy="0"/>
        </a:xfrm>
      </p:grpSpPr>
      <p:sp>
        <p:nvSpPr>
          <p:cNvPr id="2" name="Taisnstūris 7">
            <a:extLst>
              <a:ext uri="{FF2B5EF4-FFF2-40B4-BE49-F238E27FC236}">
                <a16:creationId xmlns:a16="http://schemas.microsoft.com/office/drawing/2014/main" id="{F1A242BE-98CC-41A8-9AD6-92532474D87C}"/>
              </a:ext>
            </a:extLst>
          </p:cNvPr>
          <p:cNvSpPr/>
          <p:nvPr/>
        </p:nvSpPr>
        <p:spPr>
          <a:xfrm>
            <a:off x="0" y="4800600"/>
            <a:ext cx="12191996" cy="2057400"/>
          </a:xfrm>
          <a:prstGeom prst="rect">
            <a:avLst/>
          </a:prstGeom>
          <a:solidFill>
            <a:srgbClr val="657F1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800" b="0" i="0" u="none" strike="noStrike" kern="1200" cap="none" spc="0" baseline="0">
              <a:solidFill>
                <a:srgbClr val="FFFFFF"/>
              </a:solidFill>
              <a:uFillTx/>
              <a:latin typeface="Calibri"/>
            </a:endParaRPr>
          </a:p>
        </p:txBody>
      </p:sp>
      <p:sp>
        <p:nvSpPr>
          <p:cNvPr id="3" name="Virsraksts 1">
            <a:extLst>
              <a:ext uri="{FF2B5EF4-FFF2-40B4-BE49-F238E27FC236}">
                <a16:creationId xmlns:a16="http://schemas.microsoft.com/office/drawing/2014/main" id="{9EE736F0-57E4-4F6A-86FF-C61BD320EC35}"/>
              </a:ext>
            </a:extLst>
          </p:cNvPr>
          <p:cNvSpPr txBox="1">
            <a:spLocks noGrp="1"/>
          </p:cNvSpPr>
          <p:nvPr>
            <p:ph type="title"/>
          </p:nvPr>
        </p:nvSpPr>
        <p:spPr>
          <a:xfrm>
            <a:off x="533396" y="5084484"/>
            <a:ext cx="11125203" cy="914400"/>
          </a:xfrm>
        </p:spPr>
        <p:txBody>
          <a:bodyPr anchorCtr="1"/>
          <a:lstStyle>
            <a:lvl1pPr algn="ctr">
              <a:defRPr sz="4400" spc="-50">
                <a:solidFill>
                  <a:srgbClr val="FFFFFF"/>
                </a:solidFill>
              </a:defRPr>
            </a:lvl1pPr>
          </a:lstStyle>
          <a:p>
            <a:pPr lvl="0"/>
            <a:r>
              <a:rPr lang="lv-LV"/>
              <a:t>Rediģēt šablona virsraksta stilu</a:t>
            </a:r>
          </a:p>
        </p:txBody>
      </p:sp>
      <p:sp>
        <p:nvSpPr>
          <p:cNvPr id="4" name="Attēla vietturis 2" descr="Tukšs vietturis attēla pievienošanai. Noklikšķiniet uz viettura un atlasiet pievienojamo attēlu">
            <a:extLst>
              <a:ext uri="{FF2B5EF4-FFF2-40B4-BE49-F238E27FC236}">
                <a16:creationId xmlns:a16="http://schemas.microsoft.com/office/drawing/2014/main" id="{8C6C64E0-8DE1-4380-A084-8177BE025644}"/>
              </a:ext>
            </a:extLst>
          </p:cNvPr>
          <p:cNvSpPr txBox="1">
            <a:spLocks noGrp="1"/>
          </p:cNvSpPr>
          <p:nvPr>
            <p:ph type="pic" idx="4294967295"/>
          </p:nvPr>
        </p:nvSpPr>
        <p:spPr>
          <a:xfrm>
            <a:off x="0" y="0"/>
            <a:ext cx="4023360" cy="4745736"/>
          </a:xfrm>
        </p:spPr>
        <p:txBody>
          <a:bodyPr tIns="457200" anchorCtr="1"/>
          <a:lstStyle>
            <a:lvl1pPr marL="0" indent="0" algn="ctr">
              <a:buNone/>
              <a:defRPr/>
            </a:lvl1pPr>
          </a:lstStyle>
          <a:p>
            <a:pPr lvl="0"/>
            <a:r>
              <a:rPr lang="lv-LV"/>
              <a:t>Noklikšķiniet uz ikonas, lai pievienotu attēlu</a:t>
            </a:r>
          </a:p>
        </p:txBody>
      </p:sp>
      <p:sp>
        <p:nvSpPr>
          <p:cNvPr id="5" name="Attēla vietturis 2" descr="Tukšs vietturis attēla pievienošanai. Noklikšķiniet uz viettura un atlasiet pievienojamo attēlu">
            <a:extLst>
              <a:ext uri="{FF2B5EF4-FFF2-40B4-BE49-F238E27FC236}">
                <a16:creationId xmlns:a16="http://schemas.microsoft.com/office/drawing/2014/main" id="{368D1356-5F96-4270-8E25-A545707A93FC}"/>
              </a:ext>
            </a:extLst>
          </p:cNvPr>
          <p:cNvSpPr txBox="1">
            <a:spLocks noGrp="1"/>
          </p:cNvSpPr>
          <p:nvPr>
            <p:ph type="pic" idx="4294967295"/>
          </p:nvPr>
        </p:nvSpPr>
        <p:spPr>
          <a:xfrm>
            <a:off x="4084323" y="0"/>
            <a:ext cx="4023360" cy="4745736"/>
          </a:xfrm>
        </p:spPr>
        <p:txBody>
          <a:bodyPr tIns="457200" anchorCtr="1"/>
          <a:lstStyle>
            <a:lvl1pPr marL="0" indent="0" algn="ctr">
              <a:buNone/>
              <a:defRPr/>
            </a:lvl1pPr>
          </a:lstStyle>
          <a:p>
            <a:pPr lvl="0"/>
            <a:r>
              <a:rPr lang="lv-LV"/>
              <a:t>Noklikšķiniet uz ikonas, lai pievienotu attēlu</a:t>
            </a:r>
          </a:p>
        </p:txBody>
      </p:sp>
      <p:sp>
        <p:nvSpPr>
          <p:cNvPr id="6" name="Attēla vietturis 2" descr="Tukšs vietturis attēla pievienošanai. Noklikšķiniet uz viettura un atlasiet pievienojamo attēlu">
            <a:extLst>
              <a:ext uri="{FF2B5EF4-FFF2-40B4-BE49-F238E27FC236}">
                <a16:creationId xmlns:a16="http://schemas.microsoft.com/office/drawing/2014/main" id="{0E3783D1-B467-4FD2-BD2A-0B183A9C5A8A}"/>
              </a:ext>
            </a:extLst>
          </p:cNvPr>
          <p:cNvSpPr txBox="1">
            <a:spLocks noGrp="1"/>
          </p:cNvSpPr>
          <p:nvPr>
            <p:ph type="pic" idx="4294967295"/>
          </p:nvPr>
        </p:nvSpPr>
        <p:spPr>
          <a:xfrm>
            <a:off x="8168636" y="0"/>
            <a:ext cx="4023360" cy="4745736"/>
          </a:xfrm>
        </p:spPr>
        <p:txBody>
          <a:bodyPr tIns="457200" anchorCtr="1"/>
          <a:lstStyle>
            <a:lvl1pPr marL="0" indent="0" algn="ctr">
              <a:buNone/>
              <a:defRPr/>
            </a:lvl1pPr>
          </a:lstStyle>
          <a:p>
            <a:pPr lvl="0"/>
            <a:r>
              <a:rPr lang="lv-LV"/>
              <a:t>Noklikšķiniet uz ikonas, lai pievienotu attēlu</a:t>
            </a:r>
          </a:p>
        </p:txBody>
      </p:sp>
      <p:sp>
        <p:nvSpPr>
          <p:cNvPr id="7" name="Apakšvirsraksts 2">
            <a:extLst>
              <a:ext uri="{FF2B5EF4-FFF2-40B4-BE49-F238E27FC236}">
                <a16:creationId xmlns:a16="http://schemas.microsoft.com/office/drawing/2014/main" id="{DA9124B1-9400-4662-91CB-E3DE8EC5FF8C}"/>
              </a:ext>
            </a:extLst>
          </p:cNvPr>
          <p:cNvSpPr txBox="1">
            <a:spLocks noGrp="1"/>
          </p:cNvSpPr>
          <p:nvPr>
            <p:ph type="subTitle" idx="4294967295"/>
          </p:nvPr>
        </p:nvSpPr>
        <p:spPr>
          <a:xfrm>
            <a:off x="533396" y="6043123"/>
            <a:ext cx="11125203" cy="571500"/>
          </a:xfrm>
        </p:spPr>
        <p:txBody>
          <a:bodyPr anchorCtr="1"/>
          <a:lstStyle>
            <a:lvl1pPr marL="0" indent="0" algn="ctr">
              <a:spcBef>
                <a:spcPts val="0"/>
              </a:spcBef>
              <a:buNone/>
              <a:defRPr cap="all" spc="50">
                <a:solidFill>
                  <a:srgbClr val="FFFFFF"/>
                </a:solidFill>
              </a:defRPr>
            </a:lvl1pPr>
          </a:lstStyle>
          <a:p>
            <a:pPr lvl="0"/>
            <a:r>
              <a:rPr lang="lv-LV"/>
              <a:t>Noklikšķiniet, lai rediģētu šablona apakšvirsraksta stilu</a:t>
            </a:r>
          </a:p>
        </p:txBody>
      </p:sp>
    </p:spTree>
    <p:extLst>
      <p:ext uri="{BB962C8B-B14F-4D97-AF65-F5344CB8AC3E}">
        <p14:creationId xmlns:p14="http://schemas.microsoft.com/office/powerpoint/2010/main" val="3102085284"/>
      </p:ext>
    </p:extLst>
  </p:cSld>
  <p:clrMapOvr>
    <a:masterClrMapping/>
  </p:clrMapOvr>
  <p:transition spd="med">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EAC79F9-04EF-4EE2-8D57-7DEAE57FD18C}"/>
              </a:ext>
            </a:extLst>
          </p:cNvPr>
          <p:cNvSpPr txBox="1">
            <a:spLocks noGrp="1"/>
          </p:cNvSpPr>
          <p:nvPr>
            <p:ph type="title"/>
          </p:nvPr>
        </p:nvSpPr>
        <p:spPr/>
        <p:txBody>
          <a:bodyPr/>
          <a:lstStyle>
            <a:lvl1pPr>
              <a:defRPr/>
            </a:lvl1pPr>
          </a:lstStyle>
          <a:p>
            <a:pPr lvl="0"/>
            <a:r>
              <a:rPr lang="lv-LV"/>
              <a:t>Rediģēt šablona virsraksta stilu</a:t>
            </a:r>
          </a:p>
        </p:txBody>
      </p:sp>
      <p:sp>
        <p:nvSpPr>
          <p:cNvPr id="3" name="Satura vietturis 2">
            <a:extLst>
              <a:ext uri="{FF2B5EF4-FFF2-40B4-BE49-F238E27FC236}">
                <a16:creationId xmlns:a16="http://schemas.microsoft.com/office/drawing/2014/main" id="{0689816A-5A1F-430D-B560-6EDF5DCDB3DA}"/>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Kājenes vietturis 4">
            <a:extLst>
              <a:ext uri="{FF2B5EF4-FFF2-40B4-BE49-F238E27FC236}">
                <a16:creationId xmlns:a16="http://schemas.microsoft.com/office/drawing/2014/main" id="{C477D55C-8416-4593-B9CB-B8A9A499813D}"/>
              </a:ext>
            </a:extLst>
          </p:cNvPr>
          <p:cNvSpPr txBox="1">
            <a:spLocks noGrp="1"/>
          </p:cNvSpPr>
          <p:nvPr>
            <p:ph type="ftr" sz="quarter" idx="9"/>
          </p:nvPr>
        </p:nvSpPr>
        <p:spPr/>
        <p:txBody>
          <a:bodyPr/>
          <a:lstStyle>
            <a:lvl1pPr>
              <a:defRPr/>
            </a:lvl1pPr>
          </a:lstStyle>
          <a:p>
            <a:pPr lvl="0"/>
            <a:r>
              <a:rPr lang="lv-LV"/>
              <a:t>Kājenes pievienošana</a:t>
            </a:r>
          </a:p>
        </p:txBody>
      </p:sp>
      <p:sp>
        <p:nvSpPr>
          <p:cNvPr id="5" name="Datuma vietturis 3">
            <a:extLst>
              <a:ext uri="{FF2B5EF4-FFF2-40B4-BE49-F238E27FC236}">
                <a16:creationId xmlns:a16="http://schemas.microsoft.com/office/drawing/2014/main" id="{EF9DE997-050D-475A-A51F-FEC39CA04598}"/>
              </a:ext>
            </a:extLst>
          </p:cNvPr>
          <p:cNvSpPr txBox="1">
            <a:spLocks noGrp="1"/>
          </p:cNvSpPr>
          <p:nvPr>
            <p:ph type="dt" sz="half" idx="7"/>
          </p:nvPr>
        </p:nvSpPr>
        <p:spPr/>
        <p:txBody>
          <a:bodyPr/>
          <a:lstStyle>
            <a:lvl1pPr>
              <a:defRPr/>
            </a:lvl1pPr>
          </a:lstStyle>
          <a:p>
            <a:pPr lvl="0"/>
            <a:fld id="{E82EF261-FF6A-484B-8864-1A8225BCEED1}" type="datetime1">
              <a:rPr lang="lv-LV"/>
              <a:pPr lvl="0"/>
              <a:t>03.09.2019</a:t>
            </a:fld>
            <a:endParaRPr lang="lv-LV"/>
          </a:p>
        </p:txBody>
      </p:sp>
      <p:sp>
        <p:nvSpPr>
          <p:cNvPr id="6" name="Slaida numura vietturis 5">
            <a:extLst>
              <a:ext uri="{FF2B5EF4-FFF2-40B4-BE49-F238E27FC236}">
                <a16:creationId xmlns:a16="http://schemas.microsoft.com/office/drawing/2014/main" id="{4826FAD1-D91B-4A82-A7CB-006CA334241F}"/>
              </a:ext>
            </a:extLst>
          </p:cNvPr>
          <p:cNvSpPr txBox="1">
            <a:spLocks noGrp="1"/>
          </p:cNvSpPr>
          <p:nvPr>
            <p:ph type="sldNum" sz="quarter" idx="8"/>
          </p:nvPr>
        </p:nvSpPr>
        <p:spPr/>
        <p:txBody>
          <a:bodyPr/>
          <a:lstStyle>
            <a:lvl1pPr>
              <a:defRPr/>
            </a:lvl1pPr>
          </a:lstStyle>
          <a:p>
            <a:pPr lvl="0"/>
            <a:fld id="{F5A43AE0-8F0F-4AD7-8A00-C9FDB167BE5A}" type="slidenum">
              <a:t>‹#›</a:t>
            </a:fld>
            <a:endParaRPr lang="lv-LV"/>
          </a:p>
        </p:txBody>
      </p:sp>
    </p:spTree>
    <p:extLst>
      <p:ext uri="{BB962C8B-B14F-4D97-AF65-F5344CB8AC3E}">
        <p14:creationId xmlns:p14="http://schemas.microsoft.com/office/powerpoint/2010/main" val="864465259"/>
      </p:ext>
    </p:extLst>
  </p:cSld>
  <p:clrMapOvr>
    <a:masterClrMapping/>
  </p:clrMapOvr>
  <p:transition spd="med">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adaļas galvene">
    <p:bg>
      <p:bgPr>
        <a:solidFill>
          <a:srgbClr val="657F14"/>
        </a:solidFill>
        <a:effectLst/>
      </p:bgPr>
    </p:bg>
    <p:spTree>
      <p:nvGrpSpPr>
        <p:cNvPr id="1" name=""/>
        <p:cNvGrpSpPr/>
        <p:nvPr/>
      </p:nvGrpSpPr>
      <p:grpSpPr>
        <a:xfrm>
          <a:off x="0" y="0"/>
          <a:ext cx="0" cy="0"/>
          <a:chOff x="0" y="0"/>
          <a:chExt cx="0" cy="0"/>
        </a:xfrm>
      </p:grpSpPr>
      <p:sp>
        <p:nvSpPr>
          <p:cNvPr id="2" name="Taisnstūris 6">
            <a:extLst>
              <a:ext uri="{FF2B5EF4-FFF2-40B4-BE49-F238E27FC236}">
                <a16:creationId xmlns:a16="http://schemas.microsoft.com/office/drawing/2014/main" id="{79D736E9-4258-40FE-BB13-8C5647999D39}"/>
              </a:ext>
            </a:extLst>
          </p:cNvPr>
          <p:cNvSpPr/>
          <p:nvPr/>
        </p:nvSpPr>
        <p:spPr>
          <a:xfrm>
            <a:off x="304796" y="304796"/>
            <a:ext cx="11582403" cy="6248396"/>
          </a:xfrm>
          <a:prstGeom prst="rect">
            <a:avLst/>
          </a:prstGeom>
          <a:noFill/>
          <a:ln w="50804"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800" b="0" i="0" u="none" strike="noStrike" kern="1200" cap="none" spc="0" baseline="0">
              <a:solidFill>
                <a:srgbClr val="FFFFFF"/>
              </a:solidFill>
              <a:uFillTx/>
              <a:latin typeface="Calibri"/>
            </a:endParaRPr>
          </a:p>
        </p:txBody>
      </p:sp>
      <p:sp>
        <p:nvSpPr>
          <p:cNvPr id="3" name="Virsraksts 1">
            <a:extLst>
              <a:ext uri="{FF2B5EF4-FFF2-40B4-BE49-F238E27FC236}">
                <a16:creationId xmlns:a16="http://schemas.microsoft.com/office/drawing/2014/main" id="{1270DF50-018B-4925-A32C-96EF148EE9AD}"/>
              </a:ext>
            </a:extLst>
          </p:cNvPr>
          <p:cNvSpPr txBox="1">
            <a:spLocks noGrp="1"/>
          </p:cNvSpPr>
          <p:nvPr>
            <p:ph type="title"/>
          </p:nvPr>
        </p:nvSpPr>
        <p:spPr>
          <a:xfrm>
            <a:off x="831847" y="2483428"/>
            <a:ext cx="10515600" cy="2743200"/>
          </a:xfrm>
        </p:spPr>
        <p:txBody>
          <a:bodyPr anchorCtr="1"/>
          <a:lstStyle>
            <a:lvl1pPr algn="ctr">
              <a:defRPr sz="4400" spc="-50">
                <a:solidFill>
                  <a:srgbClr val="FFFFFF"/>
                </a:solidFill>
              </a:defRPr>
            </a:lvl1pPr>
          </a:lstStyle>
          <a:p>
            <a:pPr lvl="0"/>
            <a:r>
              <a:rPr lang="lv-LV"/>
              <a:t>Rediģēt šablona virsraksta stilu</a:t>
            </a:r>
          </a:p>
        </p:txBody>
      </p:sp>
      <p:sp>
        <p:nvSpPr>
          <p:cNvPr id="4" name="Teksta vietturis 4">
            <a:extLst>
              <a:ext uri="{FF2B5EF4-FFF2-40B4-BE49-F238E27FC236}">
                <a16:creationId xmlns:a16="http://schemas.microsoft.com/office/drawing/2014/main" id="{AC0F6B8D-0521-4CF1-B5EE-26041FF72AE5}"/>
              </a:ext>
            </a:extLst>
          </p:cNvPr>
          <p:cNvSpPr txBox="1">
            <a:spLocks noGrp="1"/>
          </p:cNvSpPr>
          <p:nvPr>
            <p:ph type="body" idx="4294967295"/>
          </p:nvPr>
        </p:nvSpPr>
        <p:spPr>
          <a:xfrm>
            <a:off x="835020" y="5257800"/>
            <a:ext cx="10515600" cy="914400"/>
          </a:xfrm>
        </p:spPr>
        <p:txBody>
          <a:bodyPr anchorCtr="1"/>
          <a:lstStyle>
            <a:lvl1pPr marL="0" indent="0" algn="ctr">
              <a:spcBef>
                <a:spcPts val="0"/>
              </a:spcBef>
              <a:buNone/>
              <a:defRPr cap="all" spc="50">
                <a:solidFill>
                  <a:srgbClr val="FFFFFF"/>
                </a:solidFill>
              </a:defRPr>
            </a:lvl1pPr>
          </a:lstStyle>
          <a:p>
            <a:pPr lvl="0"/>
            <a:r>
              <a:rPr lang="lv-LV"/>
              <a:t>Noklikšķiniet, lai rediģētu šablona teksta stilus</a:t>
            </a:r>
          </a:p>
        </p:txBody>
      </p:sp>
    </p:spTree>
    <p:extLst>
      <p:ext uri="{BB962C8B-B14F-4D97-AF65-F5344CB8AC3E}">
        <p14:creationId xmlns:p14="http://schemas.microsoft.com/office/powerpoint/2010/main" val="1173605452"/>
      </p:ext>
    </p:extLst>
  </p:cSld>
  <p:clrMapOvr>
    <a:masterClrMapping/>
  </p:clrMapOvr>
  <p:transition spd="med">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ivi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04C62E0-22DD-483C-A010-4466DDB64916}"/>
              </a:ext>
            </a:extLst>
          </p:cNvPr>
          <p:cNvSpPr txBox="1">
            <a:spLocks noGrp="1"/>
          </p:cNvSpPr>
          <p:nvPr>
            <p:ph type="title"/>
          </p:nvPr>
        </p:nvSpPr>
        <p:spPr/>
        <p:txBody>
          <a:bodyPr/>
          <a:lstStyle>
            <a:lvl1pPr>
              <a:defRPr/>
            </a:lvl1pPr>
          </a:lstStyle>
          <a:p>
            <a:pPr lvl="0"/>
            <a:r>
              <a:rPr lang="lv-LV"/>
              <a:t>Rediģēt šablona virsraksta stilu</a:t>
            </a:r>
          </a:p>
        </p:txBody>
      </p:sp>
      <p:sp>
        <p:nvSpPr>
          <p:cNvPr id="3" name="Satura vietturis 2">
            <a:extLst>
              <a:ext uri="{FF2B5EF4-FFF2-40B4-BE49-F238E27FC236}">
                <a16:creationId xmlns:a16="http://schemas.microsoft.com/office/drawing/2014/main" id="{92396137-2C1D-46EC-B6F6-5A4054F233C8}"/>
              </a:ext>
            </a:extLst>
          </p:cNvPr>
          <p:cNvSpPr txBox="1">
            <a:spLocks noGrp="1"/>
          </p:cNvSpPr>
          <p:nvPr>
            <p:ph idx="1"/>
          </p:nvPr>
        </p:nvSpPr>
        <p:spPr>
          <a:xfrm>
            <a:off x="1524003" y="1714500"/>
            <a:ext cx="4495803" cy="4462272"/>
          </a:xfrm>
        </p:spPr>
        <p:txBody>
          <a:bodyPr/>
          <a:lstStyle>
            <a:lvl1pPr>
              <a:defRPr/>
            </a:lvl1pPr>
            <a:lvl2pPr>
              <a:defRPr/>
            </a:lvl2pPr>
            <a:lvl3pPr>
              <a:defRPr/>
            </a:lvl3pPr>
            <a:lvl4pPr>
              <a:defRPr/>
            </a:lvl4pPr>
            <a:lvl5pPr>
              <a:defRPr/>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6D7BC670-1B51-44AA-A37E-7AEA3EE2BE43}"/>
              </a:ext>
            </a:extLst>
          </p:cNvPr>
          <p:cNvSpPr txBox="1">
            <a:spLocks noGrp="1"/>
          </p:cNvSpPr>
          <p:nvPr>
            <p:ph idx="2"/>
          </p:nvPr>
        </p:nvSpPr>
        <p:spPr>
          <a:xfrm>
            <a:off x="6172200" y="1714500"/>
            <a:ext cx="4495803" cy="4462272"/>
          </a:xfrm>
        </p:spPr>
        <p:txBody>
          <a:bodyPr/>
          <a:lstStyle>
            <a:lvl1pPr>
              <a:defRPr/>
            </a:lvl1pPr>
            <a:lvl2pPr>
              <a:defRPr/>
            </a:lvl2pPr>
            <a:lvl3pPr>
              <a:defRPr/>
            </a:lvl3pPr>
            <a:lvl4pPr>
              <a:defRPr/>
            </a:lvl4pPr>
            <a:lvl5pPr>
              <a:defRPr/>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Kājenes vietturis 5">
            <a:extLst>
              <a:ext uri="{FF2B5EF4-FFF2-40B4-BE49-F238E27FC236}">
                <a16:creationId xmlns:a16="http://schemas.microsoft.com/office/drawing/2014/main" id="{C66DA5A9-ED0B-471B-85FE-9187CC4762DF}"/>
              </a:ext>
            </a:extLst>
          </p:cNvPr>
          <p:cNvSpPr txBox="1">
            <a:spLocks noGrp="1"/>
          </p:cNvSpPr>
          <p:nvPr>
            <p:ph type="ftr" sz="quarter" idx="9"/>
          </p:nvPr>
        </p:nvSpPr>
        <p:spPr/>
        <p:txBody>
          <a:bodyPr/>
          <a:lstStyle>
            <a:lvl1pPr>
              <a:defRPr/>
            </a:lvl1pPr>
          </a:lstStyle>
          <a:p>
            <a:pPr lvl="0"/>
            <a:r>
              <a:rPr lang="lv-LV"/>
              <a:t>Kājenes pievienošana</a:t>
            </a:r>
          </a:p>
        </p:txBody>
      </p:sp>
      <p:sp>
        <p:nvSpPr>
          <p:cNvPr id="6" name="Datuma vietturis 4">
            <a:extLst>
              <a:ext uri="{FF2B5EF4-FFF2-40B4-BE49-F238E27FC236}">
                <a16:creationId xmlns:a16="http://schemas.microsoft.com/office/drawing/2014/main" id="{54CD5BF0-DBD2-4206-88FF-0035201EB8DB}"/>
              </a:ext>
            </a:extLst>
          </p:cNvPr>
          <p:cNvSpPr txBox="1">
            <a:spLocks noGrp="1"/>
          </p:cNvSpPr>
          <p:nvPr>
            <p:ph type="dt" sz="half" idx="7"/>
          </p:nvPr>
        </p:nvSpPr>
        <p:spPr/>
        <p:txBody>
          <a:bodyPr/>
          <a:lstStyle>
            <a:lvl1pPr>
              <a:defRPr/>
            </a:lvl1pPr>
          </a:lstStyle>
          <a:p>
            <a:pPr lvl="0"/>
            <a:fld id="{440948E2-3A64-437E-AC4E-292C1CEFC563}" type="datetime1">
              <a:rPr lang="lv-LV"/>
              <a:pPr lvl="0"/>
              <a:t>03.09.2019</a:t>
            </a:fld>
            <a:endParaRPr lang="lv-LV"/>
          </a:p>
        </p:txBody>
      </p:sp>
      <p:sp>
        <p:nvSpPr>
          <p:cNvPr id="7" name="Slaida numura vietturis 6">
            <a:extLst>
              <a:ext uri="{FF2B5EF4-FFF2-40B4-BE49-F238E27FC236}">
                <a16:creationId xmlns:a16="http://schemas.microsoft.com/office/drawing/2014/main" id="{4AE783BD-A6C7-4C81-B611-03B75CEFFC3B}"/>
              </a:ext>
            </a:extLst>
          </p:cNvPr>
          <p:cNvSpPr txBox="1">
            <a:spLocks noGrp="1"/>
          </p:cNvSpPr>
          <p:nvPr>
            <p:ph type="sldNum" sz="quarter" idx="8"/>
          </p:nvPr>
        </p:nvSpPr>
        <p:spPr/>
        <p:txBody>
          <a:bodyPr/>
          <a:lstStyle>
            <a:lvl1pPr>
              <a:defRPr/>
            </a:lvl1pPr>
          </a:lstStyle>
          <a:p>
            <a:pPr lvl="0"/>
            <a:fld id="{BB231BCB-CD10-445C-ADBD-450545F1FF15}" type="slidenum">
              <a:t>‹#›</a:t>
            </a:fld>
            <a:endParaRPr lang="lv-LV"/>
          </a:p>
        </p:txBody>
      </p:sp>
    </p:spTree>
    <p:extLst>
      <p:ext uri="{BB962C8B-B14F-4D97-AF65-F5344CB8AC3E}">
        <p14:creationId xmlns:p14="http://schemas.microsoft.com/office/powerpoint/2010/main" val="2265387388"/>
      </p:ext>
    </p:extLst>
  </p:cSld>
  <p:clrMapOvr>
    <a:masterClrMapping/>
  </p:clrMapOvr>
  <p:transition spd="med">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38C1100-6799-4732-AC64-51F4109F9773}"/>
              </a:ext>
            </a:extLst>
          </p:cNvPr>
          <p:cNvSpPr txBox="1">
            <a:spLocks noGrp="1"/>
          </p:cNvSpPr>
          <p:nvPr>
            <p:ph type="title"/>
          </p:nvPr>
        </p:nvSpPr>
        <p:spPr/>
        <p:txBody>
          <a:bodyPr/>
          <a:lstStyle>
            <a:lvl1pPr>
              <a:defRPr/>
            </a:lvl1pPr>
          </a:lstStyle>
          <a:p>
            <a:pPr lvl="0"/>
            <a:r>
              <a:rPr lang="lv-LV"/>
              <a:t>Rediģēt šablona virsraksta stilu</a:t>
            </a:r>
          </a:p>
        </p:txBody>
      </p:sp>
      <p:sp>
        <p:nvSpPr>
          <p:cNvPr id="3" name="Teksta vietturis 2">
            <a:extLst>
              <a:ext uri="{FF2B5EF4-FFF2-40B4-BE49-F238E27FC236}">
                <a16:creationId xmlns:a16="http://schemas.microsoft.com/office/drawing/2014/main" id="{1798EBA8-D9F1-46F7-8364-8F68956F6B38}"/>
              </a:ext>
            </a:extLst>
          </p:cNvPr>
          <p:cNvSpPr txBox="1">
            <a:spLocks noGrp="1"/>
          </p:cNvSpPr>
          <p:nvPr>
            <p:ph type="body" idx="1"/>
          </p:nvPr>
        </p:nvSpPr>
        <p:spPr>
          <a:xfrm>
            <a:off x="1527048" y="1733162"/>
            <a:ext cx="4498848" cy="685800"/>
          </a:xfrm>
        </p:spPr>
        <p:txBody>
          <a:bodyPr anchor="b"/>
          <a:lstStyle>
            <a:lvl1pPr marL="0" indent="0">
              <a:spcBef>
                <a:spcPts val="0"/>
              </a:spcBef>
              <a:buNone/>
              <a:defRPr sz="1800" b="1" cap="all">
                <a:latin typeface="Calibri Light"/>
              </a:defRPr>
            </a:lvl1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F5640D96-4BBB-44EF-88E8-0037A7381D5B}"/>
              </a:ext>
            </a:extLst>
          </p:cNvPr>
          <p:cNvSpPr txBox="1">
            <a:spLocks noGrp="1"/>
          </p:cNvSpPr>
          <p:nvPr>
            <p:ph idx="2"/>
          </p:nvPr>
        </p:nvSpPr>
        <p:spPr>
          <a:xfrm>
            <a:off x="1527048" y="2481946"/>
            <a:ext cx="4498848" cy="3690253"/>
          </a:xfrm>
        </p:spPr>
        <p:txBody>
          <a:bodyPr/>
          <a:lstStyle>
            <a:lvl1pPr>
              <a:defRPr/>
            </a:lvl1pPr>
            <a:lvl2pPr>
              <a:defRPr/>
            </a:lvl2pPr>
            <a:lvl3pPr>
              <a:defRPr/>
            </a:lvl3pPr>
            <a:lvl4pPr>
              <a:defRPr/>
            </a:lvl4pPr>
            <a:lvl5pPr>
              <a:defRPr/>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E52BFB57-1F85-469C-94FC-80F50695F24B}"/>
              </a:ext>
            </a:extLst>
          </p:cNvPr>
          <p:cNvSpPr txBox="1">
            <a:spLocks noGrp="1"/>
          </p:cNvSpPr>
          <p:nvPr>
            <p:ph type="body" idx="3"/>
          </p:nvPr>
        </p:nvSpPr>
        <p:spPr>
          <a:xfrm>
            <a:off x="6172200" y="1733162"/>
            <a:ext cx="4498848" cy="685800"/>
          </a:xfrm>
        </p:spPr>
        <p:txBody>
          <a:bodyPr anchor="b"/>
          <a:lstStyle>
            <a:lvl1pPr marL="0" indent="0">
              <a:spcBef>
                <a:spcPts val="0"/>
              </a:spcBef>
              <a:buNone/>
              <a:defRPr sz="1800" b="1" cap="all">
                <a:latin typeface="Calibri Light"/>
              </a:defRPr>
            </a:lvl1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8E47DFB1-55E3-49F8-94F9-818871DB1636}"/>
              </a:ext>
            </a:extLst>
          </p:cNvPr>
          <p:cNvSpPr txBox="1">
            <a:spLocks noGrp="1"/>
          </p:cNvSpPr>
          <p:nvPr>
            <p:ph idx="4"/>
          </p:nvPr>
        </p:nvSpPr>
        <p:spPr>
          <a:xfrm>
            <a:off x="6172200" y="2481946"/>
            <a:ext cx="4498848" cy="3690253"/>
          </a:xfrm>
        </p:spPr>
        <p:txBody>
          <a:bodyPr/>
          <a:lstStyle>
            <a:lvl1pPr>
              <a:defRPr/>
            </a:lvl1pPr>
            <a:lvl2pPr>
              <a:defRPr/>
            </a:lvl2pPr>
            <a:lvl3pPr>
              <a:defRPr/>
            </a:lvl3pPr>
            <a:lvl4pPr>
              <a:defRPr/>
            </a:lvl4pPr>
            <a:lvl5pPr>
              <a:defRPr/>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Kājenes vietturis 7">
            <a:extLst>
              <a:ext uri="{FF2B5EF4-FFF2-40B4-BE49-F238E27FC236}">
                <a16:creationId xmlns:a16="http://schemas.microsoft.com/office/drawing/2014/main" id="{71F58DC4-4A1F-4456-9FFD-95D946E8E44E}"/>
              </a:ext>
            </a:extLst>
          </p:cNvPr>
          <p:cNvSpPr txBox="1">
            <a:spLocks noGrp="1"/>
          </p:cNvSpPr>
          <p:nvPr>
            <p:ph type="ftr" sz="quarter" idx="9"/>
          </p:nvPr>
        </p:nvSpPr>
        <p:spPr/>
        <p:txBody>
          <a:bodyPr/>
          <a:lstStyle>
            <a:lvl1pPr>
              <a:defRPr/>
            </a:lvl1pPr>
          </a:lstStyle>
          <a:p>
            <a:pPr lvl="0"/>
            <a:r>
              <a:rPr lang="lv-LV"/>
              <a:t>Kājenes pievienošana</a:t>
            </a:r>
          </a:p>
        </p:txBody>
      </p:sp>
      <p:sp>
        <p:nvSpPr>
          <p:cNvPr id="8" name="Datuma vietturis 6">
            <a:extLst>
              <a:ext uri="{FF2B5EF4-FFF2-40B4-BE49-F238E27FC236}">
                <a16:creationId xmlns:a16="http://schemas.microsoft.com/office/drawing/2014/main" id="{6FC226E8-7FB2-4219-8D82-8C53ED0E9707}"/>
              </a:ext>
            </a:extLst>
          </p:cNvPr>
          <p:cNvSpPr txBox="1">
            <a:spLocks noGrp="1"/>
          </p:cNvSpPr>
          <p:nvPr>
            <p:ph type="dt" sz="half" idx="7"/>
          </p:nvPr>
        </p:nvSpPr>
        <p:spPr/>
        <p:txBody>
          <a:bodyPr/>
          <a:lstStyle>
            <a:lvl1pPr>
              <a:defRPr/>
            </a:lvl1pPr>
          </a:lstStyle>
          <a:p>
            <a:pPr lvl="0"/>
            <a:fld id="{48538AA0-613A-4B25-ADA8-259D3D14D476}" type="datetime1">
              <a:rPr lang="lv-LV"/>
              <a:pPr lvl="0"/>
              <a:t>03.09.2019</a:t>
            </a:fld>
            <a:endParaRPr lang="lv-LV"/>
          </a:p>
        </p:txBody>
      </p:sp>
      <p:sp>
        <p:nvSpPr>
          <p:cNvPr id="9" name="Slaida numura vietturis 8">
            <a:extLst>
              <a:ext uri="{FF2B5EF4-FFF2-40B4-BE49-F238E27FC236}">
                <a16:creationId xmlns:a16="http://schemas.microsoft.com/office/drawing/2014/main" id="{B5B18581-4EF8-47B3-9BE4-C06D2917E010}"/>
              </a:ext>
            </a:extLst>
          </p:cNvPr>
          <p:cNvSpPr txBox="1">
            <a:spLocks noGrp="1"/>
          </p:cNvSpPr>
          <p:nvPr>
            <p:ph type="sldNum" sz="quarter" idx="8"/>
          </p:nvPr>
        </p:nvSpPr>
        <p:spPr/>
        <p:txBody>
          <a:bodyPr/>
          <a:lstStyle>
            <a:lvl1pPr>
              <a:defRPr/>
            </a:lvl1pPr>
          </a:lstStyle>
          <a:p>
            <a:pPr lvl="0"/>
            <a:fld id="{6B0FAFE8-E94C-4C1B-94A5-4BB6030D2210}" type="slidenum">
              <a:t>‹#›</a:t>
            </a:fld>
            <a:endParaRPr lang="lv-LV"/>
          </a:p>
        </p:txBody>
      </p:sp>
    </p:spTree>
    <p:extLst>
      <p:ext uri="{BB962C8B-B14F-4D97-AF65-F5344CB8AC3E}">
        <p14:creationId xmlns:p14="http://schemas.microsoft.com/office/powerpoint/2010/main" val="8245321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A3291C2-7C6D-4642-B59A-B9AB8FABAA57}"/>
              </a:ext>
            </a:extLst>
          </p:cNvPr>
          <p:cNvSpPr txBox="1">
            <a:spLocks noGrp="1"/>
          </p:cNvSpPr>
          <p:nvPr>
            <p:ph type="title"/>
          </p:nvPr>
        </p:nvSpPr>
        <p:spPr/>
        <p:txBody>
          <a:bodyPr/>
          <a:lstStyle>
            <a:lvl1pPr>
              <a:defRPr/>
            </a:lvl1pPr>
          </a:lstStyle>
          <a:p>
            <a:pPr lvl="0"/>
            <a:r>
              <a:rPr lang="lv-LV"/>
              <a:t>Rediģēt šablona virsraksta stilu</a:t>
            </a:r>
          </a:p>
        </p:txBody>
      </p:sp>
      <p:sp>
        <p:nvSpPr>
          <p:cNvPr id="3" name="Kājenes vietturis 3">
            <a:extLst>
              <a:ext uri="{FF2B5EF4-FFF2-40B4-BE49-F238E27FC236}">
                <a16:creationId xmlns:a16="http://schemas.microsoft.com/office/drawing/2014/main" id="{A4E87972-1F9C-4416-9629-CE1D31EAF938}"/>
              </a:ext>
            </a:extLst>
          </p:cNvPr>
          <p:cNvSpPr txBox="1">
            <a:spLocks noGrp="1"/>
          </p:cNvSpPr>
          <p:nvPr>
            <p:ph type="ftr" sz="quarter" idx="9"/>
          </p:nvPr>
        </p:nvSpPr>
        <p:spPr/>
        <p:txBody>
          <a:bodyPr/>
          <a:lstStyle>
            <a:lvl1pPr>
              <a:defRPr/>
            </a:lvl1pPr>
          </a:lstStyle>
          <a:p>
            <a:pPr lvl="0"/>
            <a:r>
              <a:rPr lang="lv-LV"/>
              <a:t>Kājenes pievienošana</a:t>
            </a:r>
          </a:p>
        </p:txBody>
      </p:sp>
      <p:sp>
        <p:nvSpPr>
          <p:cNvPr id="4" name="Datuma vietturis 2">
            <a:extLst>
              <a:ext uri="{FF2B5EF4-FFF2-40B4-BE49-F238E27FC236}">
                <a16:creationId xmlns:a16="http://schemas.microsoft.com/office/drawing/2014/main" id="{6D7AC17C-BCEB-4811-9659-C8173711CDF3}"/>
              </a:ext>
            </a:extLst>
          </p:cNvPr>
          <p:cNvSpPr txBox="1">
            <a:spLocks noGrp="1"/>
          </p:cNvSpPr>
          <p:nvPr>
            <p:ph type="dt" sz="half" idx="7"/>
          </p:nvPr>
        </p:nvSpPr>
        <p:spPr/>
        <p:txBody>
          <a:bodyPr/>
          <a:lstStyle>
            <a:lvl1pPr>
              <a:defRPr/>
            </a:lvl1pPr>
          </a:lstStyle>
          <a:p>
            <a:pPr lvl="0"/>
            <a:fld id="{17328BFF-E522-46D2-BFE3-F95755307D3C}" type="datetime1">
              <a:rPr lang="lv-LV"/>
              <a:pPr lvl="0"/>
              <a:t>03.09.2019</a:t>
            </a:fld>
            <a:endParaRPr lang="lv-LV"/>
          </a:p>
        </p:txBody>
      </p:sp>
      <p:sp>
        <p:nvSpPr>
          <p:cNvPr id="5" name="Slaida numura vietturis 4">
            <a:extLst>
              <a:ext uri="{FF2B5EF4-FFF2-40B4-BE49-F238E27FC236}">
                <a16:creationId xmlns:a16="http://schemas.microsoft.com/office/drawing/2014/main" id="{F6DF2A88-785B-4DAC-904C-8B5138A08C2E}"/>
              </a:ext>
            </a:extLst>
          </p:cNvPr>
          <p:cNvSpPr txBox="1">
            <a:spLocks noGrp="1"/>
          </p:cNvSpPr>
          <p:nvPr>
            <p:ph type="sldNum" sz="quarter" idx="8"/>
          </p:nvPr>
        </p:nvSpPr>
        <p:spPr/>
        <p:txBody>
          <a:bodyPr/>
          <a:lstStyle>
            <a:lvl1pPr>
              <a:defRPr/>
            </a:lvl1pPr>
          </a:lstStyle>
          <a:p>
            <a:pPr lvl="0"/>
            <a:fld id="{EAEE5F31-C9DD-4921-9B29-46B31E923507}" type="slidenum">
              <a:t>‹#›</a:t>
            </a:fld>
            <a:endParaRPr lang="lv-LV"/>
          </a:p>
        </p:txBody>
      </p:sp>
    </p:spTree>
    <p:extLst>
      <p:ext uri="{BB962C8B-B14F-4D97-AF65-F5344CB8AC3E}">
        <p14:creationId xmlns:p14="http://schemas.microsoft.com/office/powerpoint/2010/main" val="316712401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ukš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83878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311F082-B6DB-41E9-A646-1AC2139B0054}"/>
              </a:ext>
            </a:extLst>
          </p:cNvPr>
          <p:cNvSpPr txBox="1">
            <a:spLocks noGrp="1"/>
          </p:cNvSpPr>
          <p:nvPr>
            <p:ph type="title"/>
          </p:nvPr>
        </p:nvSpPr>
        <p:spPr>
          <a:xfrm>
            <a:off x="8151811" y="1672931"/>
            <a:ext cx="3506788" cy="2880360"/>
          </a:xfrm>
        </p:spPr>
        <p:txBody>
          <a:bodyPr/>
          <a:lstStyle>
            <a:lvl1pPr>
              <a:defRPr sz="3000"/>
            </a:lvl1pPr>
          </a:lstStyle>
          <a:p>
            <a:pPr lvl="0"/>
            <a:r>
              <a:rPr lang="lv-LV"/>
              <a:t>Rediģēt šablona virsraksta stilu</a:t>
            </a:r>
          </a:p>
        </p:txBody>
      </p:sp>
      <p:sp>
        <p:nvSpPr>
          <p:cNvPr id="3" name="Satura vietturis 2">
            <a:extLst>
              <a:ext uri="{FF2B5EF4-FFF2-40B4-BE49-F238E27FC236}">
                <a16:creationId xmlns:a16="http://schemas.microsoft.com/office/drawing/2014/main" id="{4F4EE91E-E44F-4D0D-A161-92453D0F1122}"/>
              </a:ext>
            </a:extLst>
          </p:cNvPr>
          <p:cNvSpPr txBox="1">
            <a:spLocks noGrp="1"/>
          </p:cNvSpPr>
          <p:nvPr>
            <p:ph idx="4294967295"/>
          </p:nvPr>
        </p:nvSpPr>
        <p:spPr>
          <a:xfrm>
            <a:off x="530352" y="457200"/>
            <a:ext cx="7242112" cy="5715000"/>
          </a:xfrm>
        </p:spPr>
        <p:txBody>
          <a:bodyPr/>
          <a:lstStyle>
            <a:lvl1pPr>
              <a:defRPr/>
            </a:lvl1pPr>
            <a:lvl2pPr>
              <a:defRPr/>
            </a:lvl2pPr>
            <a:lvl3pPr>
              <a:defRPr/>
            </a:lvl3pPr>
            <a:lvl4pPr>
              <a:defRPr/>
            </a:lvl4pPr>
            <a:lvl5pPr>
              <a:defRPr/>
            </a:lvl5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7A38D32E-0C59-453E-BC01-BA3F08A3E6D2}"/>
              </a:ext>
            </a:extLst>
          </p:cNvPr>
          <p:cNvSpPr txBox="1">
            <a:spLocks noGrp="1"/>
          </p:cNvSpPr>
          <p:nvPr>
            <p:ph type="body" idx="4294967295"/>
          </p:nvPr>
        </p:nvSpPr>
        <p:spPr>
          <a:xfrm>
            <a:off x="8151811" y="4590288"/>
            <a:ext cx="3514560" cy="1581912"/>
          </a:xfrm>
        </p:spPr>
        <p:txBody>
          <a:bodyPr/>
          <a:lstStyle>
            <a:lvl1pPr marL="0" indent="0">
              <a:spcBef>
                <a:spcPts val="800"/>
              </a:spcBef>
              <a:buNone/>
              <a:defRPr sz="1600"/>
            </a:lvl1pPr>
          </a:lstStyle>
          <a:p>
            <a:pPr lvl="0"/>
            <a:r>
              <a:rPr lang="lv-LV"/>
              <a:t>Noklikšķiniet, lai rediģētu šablona teksta stilus</a:t>
            </a:r>
          </a:p>
        </p:txBody>
      </p:sp>
      <p:sp>
        <p:nvSpPr>
          <p:cNvPr id="5" name="Kājenes vietturis 5">
            <a:extLst>
              <a:ext uri="{FF2B5EF4-FFF2-40B4-BE49-F238E27FC236}">
                <a16:creationId xmlns:a16="http://schemas.microsoft.com/office/drawing/2014/main" id="{0D3515BD-DA21-452B-A7D5-D605F125817C}"/>
              </a:ext>
            </a:extLst>
          </p:cNvPr>
          <p:cNvSpPr txBox="1">
            <a:spLocks noGrp="1"/>
          </p:cNvSpPr>
          <p:nvPr>
            <p:ph type="ftr" sz="quarter" idx="9"/>
          </p:nvPr>
        </p:nvSpPr>
        <p:spPr/>
        <p:txBody>
          <a:bodyPr/>
          <a:lstStyle>
            <a:lvl1pPr>
              <a:defRPr/>
            </a:lvl1pPr>
          </a:lstStyle>
          <a:p>
            <a:pPr lvl="0"/>
            <a:r>
              <a:rPr lang="lv-LV"/>
              <a:t>Kājenes pievienošana</a:t>
            </a:r>
          </a:p>
        </p:txBody>
      </p:sp>
      <p:sp>
        <p:nvSpPr>
          <p:cNvPr id="6" name="Datuma vietturis 4">
            <a:extLst>
              <a:ext uri="{FF2B5EF4-FFF2-40B4-BE49-F238E27FC236}">
                <a16:creationId xmlns:a16="http://schemas.microsoft.com/office/drawing/2014/main" id="{4CABD811-43D3-43E7-8E5E-733425F54F55}"/>
              </a:ext>
            </a:extLst>
          </p:cNvPr>
          <p:cNvSpPr txBox="1">
            <a:spLocks noGrp="1"/>
          </p:cNvSpPr>
          <p:nvPr>
            <p:ph type="dt" sz="half" idx="7"/>
          </p:nvPr>
        </p:nvSpPr>
        <p:spPr/>
        <p:txBody>
          <a:bodyPr/>
          <a:lstStyle>
            <a:lvl1pPr>
              <a:defRPr/>
            </a:lvl1pPr>
          </a:lstStyle>
          <a:p>
            <a:pPr lvl="0"/>
            <a:fld id="{3014FD64-3758-449D-938D-944E85F151C9}" type="datetime1">
              <a:rPr lang="lv-LV"/>
              <a:pPr lvl="0"/>
              <a:t>03.09.2019</a:t>
            </a:fld>
            <a:endParaRPr lang="lv-LV"/>
          </a:p>
        </p:txBody>
      </p:sp>
      <p:sp>
        <p:nvSpPr>
          <p:cNvPr id="7" name="Slaida numura vietturis 6">
            <a:extLst>
              <a:ext uri="{FF2B5EF4-FFF2-40B4-BE49-F238E27FC236}">
                <a16:creationId xmlns:a16="http://schemas.microsoft.com/office/drawing/2014/main" id="{A9D39BD8-77C4-490D-86B2-CC91A3184FA0}"/>
              </a:ext>
            </a:extLst>
          </p:cNvPr>
          <p:cNvSpPr txBox="1">
            <a:spLocks noGrp="1"/>
          </p:cNvSpPr>
          <p:nvPr>
            <p:ph type="sldNum" sz="quarter" idx="8"/>
          </p:nvPr>
        </p:nvSpPr>
        <p:spPr/>
        <p:txBody>
          <a:bodyPr/>
          <a:lstStyle>
            <a:lvl1pPr>
              <a:defRPr/>
            </a:lvl1pPr>
          </a:lstStyle>
          <a:p>
            <a:pPr lvl="0"/>
            <a:fld id="{51903061-879D-48E8-8488-13BEEFE36BC6}" type="slidenum">
              <a:t>‹#›</a:t>
            </a:fld>
            <a:endParaRPr lang="lv-LV"/>
          </a:p>
        </p:txBody>
      </p:sp>
    </p:spTree>
    <p:extLst>
      <p:ext uri="{BB962C8B-B14F-4D97-AF65-F5344CB8AC3E}">
        <p14:creationId xmlns:p14="http://schemas.microsoft.com/office/powerpoint/2010/main" val="155801850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552D257C-736E-415D-985D-F2999E35CD26}"/>
              </a:ext>
            </a:extLst>
          </p:cNvPr>
          <p:cNvSpPr txBox="1">
            <a:spLocks noGrp="1"/>
          </p:cNvSpPr>
          <p:nvPr>
            <p:ph type="title"/>
          </p:nvPr>
        </p:nvSpPr>
        <p:spPr>
          <a:xfrm>
            <a:off x="1524003" y="457200"/>
            <a:ext cx="9144000" cy="1143000"/>
          </a:xfrm>
          <a:prstGeom prst="rect">
            <a:avLst/>
          </a:prstGeom>
          <a:noFill/>
          <a:ln>
            <a:noFill/>
          </a:ln>
        </p:spPr>
        <p:txBody>
          <a:bodyPr vert="horz" wrap="square" lIns="91440" tIns="45720" rIns="91440" bIns="45720" anchor="b" anchorCtr="0" compatLnSpc="1">
            <a:normAutofit/>
          </a:bodyPr>
          <a:lstStyle/>
          <a:p>
            <a:pPr lvl="0"/>
            <a:r>
              <a:rPr lang="lv-LV"/>
              <a:t>Noklikšķiniet, lai rediģētu šablona virsraksta stilu</a:t>
            </a:r>
          </a:p>
        </p:txBody>
      </p:sp>
      <p:sp>
        <p:nvSpPr>
          <p:cNvPr id="3" name="Teksta vietturis 2">
            <a:extLst>
              <a:ext uri="{FF2B5EF4-FFF2-40B4-BE49-F238E27FC236}">
                <a16:creationId xmlns:a16="http://schemas.microsoft.com/office/drawing/2014/main" id="{CF1967F8-49A9-4057-A1F6-8D7682C51964}"/>
              </a:ext>
            </a:extLst>
          </p:cNvPr>
          <p:cNvSpPr txBox="1">
            <a:spLocks noGrp="1"/>
          </p:cNvSpPr>
          <p:nvPr>
            <p:ph type="body" idx="1"/>
          </p:nvPr>
        </p:nvSpPr>
        <p:spPr>
          <a:xfrm>
            <a:off x="1524003" y="1714500"/>
            <a:ext cx="9144000" cy="4457700"/>
          </a:xfrm>
          <a:prstGeom prst="rect">
            <a:avLst/>
          </a:prstGeom>
          <a:noFill/>
          <a:ln>
            <a:noFill/>
          </a:ln>
        </p:spPr>
        <p:txBody>
          <a:bodyPr vert="horz" wrap="square" lIns="91440" tIns="45720" rIns="91440" bIns="45720" anchor="t" anchorCtr="0" compatLnSpc="1">
            <a:normAutofit/>
          </a:bodyPr>
          <a:lstStyle/>
          <a:p>
            <a:pPr lvl="0"/>
            <a:r>
              <a:rPr lang="lv-LV"/>
              <a:t>Rediģējiet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aisnstūris 6">
            <a:extLst>
              <a:ext uri="{FF2B5EF4-FFF2-40B4-BE49-F238E27FC236}">
                <a16:creationId xmlns:a16="http://schemas.microsoft.com/office/drawing/2014/main" id="{745DC67A-CC38-4CE1-BCEB-8231FB6A7D5B}"/>
              </a:ext>
            </a:extLst>
          </p:cNvPr>
          <p:cNvSpPr/>
          <p:nvPr/>
        </p:nvSpPr>
        <p:spPr>
          <a:xfrm>
            <a:off x="0" y="6583680"/>
            <a:ext cx="12191996" cy="274320"/>
          </a:xfrm>
          <a:prstGeom prst="rect">
            <a:avLst/>
          </a:prstGeom>
          <a:solidFill>
            <a:srgbClr val="657F1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800" b="0" i="0" u="none" strike="noStrike" kern="1200" cap="none" spc="0" baseline="0">
              <a:solidFill>
                <a:srgbClr val="FFFFFF"/>
              </a:solidFill>
              <a:uFillTx/>
              <a:latin typeface="Calibri"/>
            </a:endParaRPr>
          </a:p>
        </p:txBody>
      </p:sp>
      <p:sp>
        <p:nvSpPr>
          <p:cNvPr id="5" name="Kājenes vietturis 4">
            <a:extLst>
              <a:ext uri="{FF2B5EF4-FFF2-40B4-BE49-F238E27FC236}">
                <a16:creationId xmlns:a16="http://schemas.microsoft.com/office/drawing/2014/main" id="{CB8C4A41-0091-4F25-A5CB-FD2F38B5471E}"/>
              </a:ext>
            </a:extLst>
          </p:cNvPr>
          <p:cNvSpPr txBox="1">
            <a:spLocks noGrp="1"/>
          </p:cNvSpPr>
          <p:nvPr>
            <p:ph type="ftr" sz="quarter" idx="3"/>
          </p:nvPr>
        </p:nvSpPr>
        <p:spPr>
          <a:xfrm>
            <a:off x="1524003" y="6601556"/>
            <a:ext cx="6491380" cy="228600"/>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lv-LV" sz="1100" b="0" i="0" u="none" strike="noStrike" kern="1200" cap="none" spc="0" baseline="0">
                <a:solidFill>
                  <a:srgbClr val="FFFFFF"/>
                </a:solidFill>
                <a:uFillTx/>
                <a:latin typeface="Calibri"/>
              </a:defRPr>
            </a:lvl1pPr>
          </a:lstStyle>
          <a:p>
            <a:pPr lvl="0"/>
            <a:r>
              <a:rPr lang="lv-LV"/>
              <a:t>Kājenes pievienošana</a:t>
            </a:r>
          </a:p>
        </p:txBody>
      </p:sp>
      <p:sp>
        <p:nvSpPr>
          <p:cNvPr id="6" name="Datuma vietturis 3">
            <a:extLst>
              <a:ext uri="{FF2B5EF4-FFF2-40B4-BE49-F238E27FC236}">
                <a16:creationId xmlns:a16="http://schemas.microsoft.com/office/drawing/2014/main" id="{651EF75B-B0D0-4935-860A-C5DD7D7AED74}"/>
              </a:ext>
            </a:extLst>
          </p:cNvPr>
          <p:cNvSpPr txBox="1">
            <a:spLocks noGrp="1"/>
          </p:cNvSpPr>
          <p:nvPr>
            <p:ph type="dt" sz="half" idx="2"/>
          </p:nvPr>
        </p:nvSpPr>
        <p:spPr>
          <a:xfrm>
            <a:off x="8187912" y="6601556"/>
            <a:ext cx="1534061" cy="228600"/>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lv-LV" sz="1100" b="0" i="0" u="none" strike="noStrike" kern="1200" cap="none" spc="0" baseline="0">
                <a:solidFill>
                  <a:srgbClr val="FFFFFF"/>
                </a:solidFill>
                <a:uFillTx/>
                <a:latin typeface="Calibri"/>
              </a:defRPr>
            </a:lvl1pPr>
          </a:lstStyle>
          <a:p>
            <a:pPr lvl="0"/>
            <a:fld id="{374438BF-2091-4A3A-A628-F715BE7A389F}" type="datetime1">
              <a:rPr lang="lv-LV"/>
              <a:pPr lvl="0"/>
              <a:t>03.09.2019</a:t>
            </a:fld>
            <a:endParaRPr lang="lv-LV"/>
          </a:p>
        </p:txBody>
      </p:sp>
      <p:sp>
        <p:nvSpPr>
          <p:cNvPr id="7" name="Slaida numura vietturis 5">
            <a:extLst>
              <a:ext uri="{FF2B5EF4-FFF2-40B4-BE49-F238E27FC236}">
                <a16:creationId xmlns:a16="http://schemas.microsoft.com/office/drawing/2014/main" id="{A185132D-3BCF-4429-8ABF-026F17E12116}"/>
              </a:ext>
            </a:extLst>
          </p:cNvPr>
          <p:cNvSpPr txBox="1">
            <a:spLocks noGrp="1"/>
          </p:cNvSpPr>
          <p:nvPr>
            <p:ph type="sldNum" sz="quarter" idx="4"/>
          </p:nvPr>
        </p:nvSpPr>
        <p:spPr>
          <a:xfrm>
            <a:off x="9894502" y="6601556"/>
            <a:ext cx="773500" cy="228600"/>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lv-LV" sz="1100" b="0" i="0" u="none" strike="noStrike" kern="1200" cap="none" spc="0" baseline="0">
                <a:solidFill>
                  <a:srgbClr val="FFFFFF"/>
                </a:solidFill>
                <a:uFillTx/>
                <a:latin typeface="Calibri"/>
              </a:defRPr>
            </a:lvl1pPr>
          </a:lstStyle>
          <a:p>
            <a:pPr lvl="0"/>
            <a:fld id="{E0188DF6-0D68-4CFB-B707-43DFDCB0EA60}" type="slidenum">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p:transition>
  <p:txStyles>
    <p:titleStyle>
      <a:lvl1pPr marL="0" marR="0" lvl="0" indent="0" algn="l" defTabSz="914400" rtl="0" fontAlgn="auto" hangingPunct="1">
        <a:lnSpc>
          <a:spcPct val="90000"/>
        </a:lnSpc>
        <a:spcBef>
          <a:spcPts val="0"/>
        </a:spcBef>
        <a:spcAft>
          <a:spcPts val="0"/>
        </a:spcAft>
        <a:buNone/>
        <a:tabLst/>
        <a:defRPr lang="lv-LV" sz="3400" b="0" i="0" u="none" strike="noStrike" kern="1200" cap="all" spc="0" baseline="0">
          <a:solidFill>
            <a:srgbClr val="657F14"/>
          </a:solidFill>
          <a:uFillTx/>
          <a:latin typeface="Calibri Light"/>
        </a:defRPr>
      </a:lvl1pPr>
    </p:titleStyle>
    <p:bodyStyle>
      <a:lvl1pPr marL="274320" marR="0" lvl="0" indent="-228600" algn="l" defTabSz="914400" rtl="0" fontAlgn="auto" hangingPunct="1">
        <a:lnSpc>
          <a:spcPct val="90000"/>
        </a:lnSpc>
        <a:spcBef>
          <a:spcPts val="1800"/>
        </a:spcBef>
        <a:spcAft>
          <a:spcPts val="0"/>
        </a:spcAft>
        <a:buClr>
          <a:srgbClr val="43550E"/>
        </a:buClr>
        <a:buSzPct val="100000"/>
        <a:buFont typeface="Arial" pitchFamily="34"/>
        <a:buChar char="▪"/>
        <a:tabLst/>
        <a:defRPr lang="lv-LV" sz="2000" b="0" i="0" u="none" strike="noStrike" kern="1200" cap="none" spc="0" baseline="0">
          <a:solidFill>
            <a:srgbClr val="595959"/>
          </a:solidFill>
          <a:uFillTx/>
          <a:latin typeface="Calibri"/>
        </a:defRPr>
      </a:lvl1pPr>
      <a:lvl2pPr marL="594360" marR="0" lvl="1" indent="-228600" algn="l" defTabSz="914400" rtl="0" fontAlgn="auto" hangingPunct="1">
        <a:lnSpc>
          <a:spcPct val="90000"/>
        </a:lnSpc>
        <a:spcBef>
          <a:spcPts val="800"/>
        </a:spcBef>
        <a:spcAft>
          <a:spcPts val="0"/>
        </a:spcAft>
        <a:buClr>
          <a:srgbClr val="43550E"/>
        </a:buClr>
        <a:buSzPct val="100000"/>
        <a:buFont typeface="Arial" pitchFamily="34"/>
        <a:buChar char="▪"/>
        <a:tabLst/>
        <a:defRPr lang="lv-LV" sz="1800" b="0" i="0" u="none" strike="noStrike" kern="1200" cap="none" spc="0" baseline="0">
          <a:solidFill>
            <a:srgbClr val="595959"/>
          </a:solidFill>
          <a:uFillTx/>
          <a:latin typeface="Calibri"/>
        </a:defRPr>
      </a:lvl2pPr>
      <a:lvl3pPr marL="914400" marR="0" lvl="2" indent="-228600" algn="l" defTabSz="914400" rtl="0" fontAlgn="auto" hangingPunct="1">
        <a:lnSpc>
          <a:spcPct val="90000"/>
        </a:lnSpc>
        <a:spcBef>
          <a:spcPts val="800"/>
        </a:spcBef>
        <a:spcAft>
          <a:spcPts val="0"/>
        </a:spcAft>
        <a:buClr>
          <a:srgbClr val="43550E"/>
        </a:buClr>
        <a:buSzPct val="100000"/>
        <a:buFont typeface="Arial" pitchFamily="34"/>
        <a:buChar char="▪"/>
        <a:tabLst/>
        <a:defRPr lang="lv-LV" sz="1600" b="0" i="0" u="none" strike="noStrike" kern="1200" cap="none" spc="0" baseline="0">
          <a:solidFill>
            <a:srgbClr val="595959"/>
          </a:solidFill>
          <a:uFillTx/>
          <a:latin typeface="Calibri"/>
        </a:defRPr>
      </a:lvl3pPr>
      <a:lvl4pPr marL="1188720" marR="0" lvl="3" indent="-182880" algn="l" defTabSz="914400" rtl="0" fontAlgn="auto" hangingPunct="1">
        <a:lnSpc>
          <a:spcPct val="90000"/>
        </a:lnSpc>
        <a:spcBef>
          <a:spcPts val="800"/>
        </a:spcBef>
        <a:spcAft>
          <a:spcPts val="0"/>
        </a:spcAft>
        <a:buClr>
          <a:srgbClr val="43550E"/>
        </a:buClr>
        <a:buSzPct val="100000"/>
        <a:buFont typeface="Arial" pitchFamily="34"/>
        <a:buChar char="▪"/>
        <a:tabLst/>
        <a:defRPr lang="lv-LV" sz="1400" b="0" i="0" u="none" strike="noStrike" kern="1200" cap="none" spc="0" baseline="0">
          <a:solidFill>
            <a:srgbClr val="595959"/>
          </a:solidFill>
          <a:uFillTx/>
          <a:latin typeface="Calibri"/>
        </a:defRPr>
      </a:lvl4pPr>
      <a:lvl5pPr marL="1463040" marR="0" lvl="4" indent="-182880" algn="l" defTabSz="914400" rtl="0" fontAlgn="auto" hangingPunct="1">
        <a:lnSpc>
          <a:spcPct val="90000"/>
        </a:lnSpc>
        <a:spcBef>
          <a:spcPts val="800"/>
        </a:spcBef>
        <a:spcAft>
          <a:spcPts val="0"/>
        </a:spcAft>
        <a:buClr>
          <a:srgbClr val="43550E"/>
        </a:buClr>
        <a:buSzPct val="100000"/>
        <a:buFont typeface="Arial" pitchFamily="34"/>
        <a:buChar char="▪"/>
        <a:tabLst/>
        <a:defRPr lang="lv-LV" sz="1400" b="0" i="0" u="none" strike="noStrike" kern="1200" cap="none" spc="0" baseline="0">
          <a:solidFill>
            <a:srgbClr val="595959"/>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dzintra@jurkante.lv"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9.jpg"/><Relationship Id="rId4" Type="http://schemas.openxmlformats.org/officeDocument/2006/relationships/hyperlink" Target="http://www.jurkante.lv/"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2" name="Attēls 11">
            <a:extLst>
              <a:ext uri="{FF2B5EF4-FFF2-40B4-BE49-F238E27FC236}">
                <a16:creationId xmlns:a16="http://schemas.microsoft.com/office/drawing/2014/main" id="{F741C9F1-7657-484D-80D3-61086BAF5E90}"/>
              </a:ext>
            </a:extLst>
          </p:cNvPr>
          <p:cNvPicPr>
            <a:picLocks noChangeAspect="1"/>
          </p:cNvPicPr>
          <p:nvPr/>
        </p:nvPicPr>
        <p:blipFill>
          <a:blip r:embed="rId3"/>
          <a:stretch>
            <a:fillRect/>
          </a:stretch>
        </p:blipFill>
        <p:spPr>
          <a:xfrm>
            <a:off x="4023360" y="0"/>
            <a:ext cx="4757367" cy="4745736"/>
          </a:xfrm>
          <a:prstGeom prst="rect">
            <a:avLst/>
          </a:prstGeom>
          <a:noFill/>
          <a:ln cap="flat">
            <a:noFill/>
          </a:ln>
        </p:spPr>
      </p:pic>
      <p:sp>
        <p:nvSpPr>
          <p:cNvPr id="3" name="Virsraksts 1">
            <a:extLst>
              <a:ext uri="{FF2B5EF4-FFF2-40B4-BE49-F238E27FC236}">
                <a16:creationId xmlns:a16="http://schemas.microsoft.com/office/drawing/2014/main" id="{1FE7B97E-3F24-42C5-81F7-2FD932DC0DB7}"/>
              </a:ext>
            </a:extLst>
          </p:cNvPr>
          <p:cNvSpPr txBox="1">
            <a:spLocks noGrp="1"/>
          </p:cNvSpPr>
          <p:nvPr>
            <p:ph type="title"/>
          </p:nvPr>
        </p:nvSpPr>
        <p:spPr/>
        <p:txBody>
          <a:bodyPr/>
          <a:lstStyle/>
          <a:p>
            <a:pPr lvl="0"/>
            <a:r>
              <a:rPr lang="lv-LV"/>
              <a:t>Mājražošanas jaunrade</a:t>
            </a:r>
          </a:p>
        </p:txBody>
      </p:sp>
      <p:sp>
        <p:nvSpPr>
          <p:cNvPr id="4" name="Apakšvirsraksts 2">
            <a:extLst>
              <a:ext uri="{FF2B5EF4-FFF2-40B4-BE49-F238E27FC236}">
                <a16:creationId xmlns:a16="http://schemas.microsoft.com/office/drawing/2014/main" id="{D7B1E241-68EC-4C1E-86A7-657C3B0EE7B3}"/>
              </a:ext>
            </a:extLst>
          </p:cNvPr>
          <p:cNvSpPr txBox="1">
            <a:spLocks noGrp="1"/>
          </p:cNvSpPr>
          <p:nvPr>
            <p:ph type="subTitle" idx="4294967295"/>
          </p:nvPr>
        </p:nvSpPr>
        <p:spPr>
          <a:xfrm>
            <a:off x="533396" y="6043123"/>
            <a:ext cx="11125203" cy="571500"/>
          </a:xfrm>
        </p:spPr>
        <p:txBody>
          <a:bodyPr anchorCtr="1"/>
          <a:lstStyle/>
          <a:p>
            <a:pPr marL="0" lvl="0" indent="0" algn="ctr">
              <a:spcBef>
                <a:spcPts val="0"/>
              </a:spcBef>
              <a:buNone/>
            </a:pPr>
            <a:r>
              <a:rPr lang="lv-LV" cap="all" spc="50">
                <a:solidFill>
                  <a:srgbClr val="FFFFFF"/>
                </a:solidFill>
              </a:rPr>
              <a:t>Biedrība «Jūrkante»</a:t>
            </a:r>
          </a:p>
        </p:txBody>
      </p:sp>
      <p:pic>
        <p:nvPicPr>
          <p:cNvPr id="5" name="Attēla vietturis 9">
            <a:extLst>
              <a:ext uri="{FF2B5EF4-FFF2-40B4-BE49-F238E27FC236}">
                <a16:creationId xmlns:a16="http://schemas.microsoft.com/office/drawing/2014/main" id="{67067A12-E57E-4671-9CE5-9EFB8C2E4F25}"/>
              </a:ext>
            </a:extLst>
          </p:cNvPr>
          <p:cNvPicPr>
            <a:picLocks noGrp="1" noChangeAspect="1"/>
          </p:cNvPicPr>
          <p:nvPr>
            <p:ph type="pic" idx="4294967295"/>
          </p:nvPr>
        </p:nvPicPr>
        <p:blipFill>
          <a:blip r:embed="rId4"/>
          <a:srcRect l="18208" r="18208"/>
          <a:stretch>
            <a:fillRect/>
          </a:stretch>
        </p:blipFill>
        <p:spPr>
          <a:xfrm>
            <a:off x="0" y="0"/>
            <a:ext cx="4023360" cy="4745736"/>
          </a:xfrm>
        </p:spPr>
      </p:pic>
      <p:pic>
        <p:nvPicPr>
          <p:cNvPr id="6" name="Attēla vietturis 13">
            <a:extLst>
              <a:ext uri="{FF2B5EF4-FFF2-40B4-BE49-F238E27FC236}">
                <a16:creationId xmlns:a16="http://schemas.microsoft.com/office/drawing/2014/main" id="{7903D647-02E9-4C32-8D36-18AE57E5737C}"/>
              </a:ext>
            </a:extLst>
          </p:cNvPr>
          <p:cNvPicPr>
            <a:picLocks noGrp="1" noChangeAspect="1"/>
          </p:cNvPicPr>
          <p:nvPr>
            <p:ph type="pic" idx="4294967295"/>
          </p:nvPr>
        </p:nvPicPr>
        <p:blipFill>
          <a:blip r:embed="rId5"/>
          <a:srcRect l="21741" r="21741"/>
          <a:stretch>
            <a:fillRect/>
          </a:stretch>
        </p:blipFill>
        <p:spPr>
          <a:xfrm>
            <a:off x="7763073" y="0"/>
            <a:ext cx="4428923" cy="4745736"/>
          </a:xfrm>
        </p:spPr>
      </p:pic>
      <p:pic>
        <p:nvPicPr>
          <p:cNvPr id="7" name="Attēls 19">
            <a:extLst>
              <a:ext uri="{FF2B5EF4-FFF2-40B4-BE49-F238E27FC236}">
                <a16:creationId xmlns:a16="http://schemas.microsoft.com/office/drawing/2014/main" id="{3D65389F-1ED7-44D2-B15E-166FCA4C1621}"/>
              </a:ext>
            </a:extLst>
          </p:cNvPr>
          <p:cNvPicPr>
            <a:picLocks noChangeAspect="1"/>
          </p:cNvPicPr>
          <p:nvPr/>
        </p:nvPicPr>
        <p:blipFill>
          <a:blip r:embed="rId6"/>
          <a:stretch>
            <a:fillRect/>
          </a:stretch>
        </p:blipFill>
        <p:spPr>
          <a:xfrm>
            <a:off x="0" y="0"/>
            <a:ext cx="638178" cy="638178"/>
          </a:xfrm>
          <a:prstGeom prst="rect">
            <a:avLst/>
          </a:prstGeom>
          <a:noFill/>
          <a:ln cap="flat">
            <a:noFill/>
          </a:ln>
        </p:spPr>
      </p:pic>
      <p:pic>
        <p:nvPicPr>
          <p:cNvPr id="8" name="Attēls 21">
            <a:extLst>
              <a:ext uri="{FF2B5EF4-FFF2-40B4-BE49-F238E27FC236}">
                <a16:creationId xmlns:a16="http://schemas.microsoft.com/office/drawing/2014/main" id="{972CB920-2773-4F5F-AFF6-713B86FF97BC}"/>
              </a:ext>
            </a:extLst>
          </p:cNvPr>
          <p:cNvPicPr>
            <a:picLocks noChangeAspect="1"/>
          </p:cNvPicPr>
          <p:nvPr/>
        </p:nvPicPr>
        <p:blipFill>
          <a:blip r:embed="rId7"/>
          <a:stretch>
            <a:fillRect/>
          </a:stretch>
        </p:blipFill>
        <p:spPr>
          <a:xfrm>
            <a:off x="174339" y="6259433"/>
            <a:ext cx="927667" cy="497040"/>
          </a:xfrm>
          <a:prstGeom prst="rect">
            <a:avLst/>
          </a:prstGeom>
          <a:noFill/>
          <a:ln cap="flat">
            <a:noFill/>
          </a:ln>
        </p:spPr>
      </p:pic>
      <p:pic>
        <p:nvPicPr>
          <p:cNvPr id="9" name="Attēls 23">
            <a:extLst>
              <a:ext uri="{FF2B5EF4-FFF2-40B4-BE49-F238E27FC236}">
                <a16:creationId xmlns:a16="http://schemas.microsoft.com/office/drawing/2014/main" id="{5769E95E-DE27-444A-A346-F5718314D921}"/>
              </a:ext>
            </a:extLst>
          </p:cNvPr>
          <p:cNvPicPr>
            <a:picLocks noChangeAspect="1"/>
          </p:cNvPicPr>
          <p:nvPr/>
        </p:nvPicPr>
        <p:blipFill>
          <a:blip r:embed="rId8"/>
          <a:stretch>
            <a:fillRect/>
          </a:stretch>
        </p:blipFill>
        <p:spPr>
          <a:xfrm>
            <a:off x="1330003" y="6328873"/>
            <a:ext cx="2016873" cy="419910"/>
          </a:xfrm>
          <a:prstGeom prst="rect">
            <a:avLst/>
          </a:prstGeom>
          <a:noFill/>
          <a:ln cap="flat">
            <a:noFill/>
          </a:ln>
        </p:spPr>
      </p:pic>
      <p:pic>
        <p:nvPicPr>
          <p:cNvPr id="10" name="Attēls 25">
            <a:extLst>
              <a:ext uri="{FF2B5EF4-FFF2-40B4-BE49-F238E27FC236}">
                <a16:creationId xmlns:a16="http://schemas.microsoft.com/office/drawing/2014/main" id="{359F49AD-DD71-4693-9781-F24C8B0922C7}"/>
              </a:ext>
            </a:extLst>
          </p:cNvPr>
          <p:cNvPicPr>
            <a:picLocks noChangeAspect="1"/>
          </p:cNvPicPr>
          <p:nvPr/>
        </p:nvPicPr>
        <p:blipFill>
          <a:blip r:embed="rId9"/>
          <a:stretch>
            <a:fillRect/>
          </a:stretch>
        </p:blipFill>
        <p:spPr>
          <a:xfrm>
            <a:off x="3574874" y="6141604"/>
            <a:ext cx="611815" cy="611815"/>
          </a:xfrm>
          <a:prstGeom prst="rect">
            <a:avLst/>
          </a:prstGeom>
          <a:noFill/>
          <a:ln cap="flat">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A1A49FA-7143-46C2-925D-1483426DBA78}"/>
              </a:ext>
            </a:extLst>
          </p:cNvPr>
          <p:cNvSpPr txBox="1">
            <a:spLocks noGrp="1"/>
          </p:cNvSpPr>
          <p:nvPr>
            <p:ph type="title"/>
          </p:nvPr>
        </p:nvSpPr>
        <p:spPr/>
        <p:txBody>
          <a:bodyPr/>
          <a:lstStyle/>
          <a:p>
            <a:pPr lvl="0"/>
            <a:r>
              <a:rPr lang="lv-LV"/>
              <a:t>Projekta ietvaros paredzētās aktivitātes</a:t>
            </a:r>
          </a:p>
        </p:txBody>
      </p:sp>
      <p:sp>
        <p:nvSpPr>
          <p:cNvPr id="3" name="Satura vietturis 2">
            <a:extLst>
              <a:ext uri="{FF2B5EF4-FFF2-40B4-BE49-F238E27FC236}">
                <a16:creationId xmlns:a16="http://schemas.microsoft.com/office/drawing/2014/main" id="{CAEA7EC9-6685-41DF-8156-475E0F325A9F}"/>
              </a:ext>
            </a:extLst>
          </p:cNvPr>
          <p:cNvSpPr txBox="1">
            <a:spLocks noGrp="1"/>
          </p:cNvSpPr>
          <p:nvPr>
            <p:ph idx="1"/>
          </p:nvPr>
        </p:nvSpPr>
        <p:spPr/>
        <p:txBody>
          <a:bodyPr/>
          <a:lstStyle/>
          <a:p>
            <a:pPr lvl="0"/>
            <a:r>
              <a:rPr lang="lv-LV"/>
              <a:t>Kopā paredzētas 12 aktivitātes;</a:t>
            </a:r>
          </a:p>
          <a:p>
            <a:pPr lvl="0"/>
            <a:r>
              <a:rPr lang="lv-LV"/>
              <a:t>4 no aktivitātēm būs kopīgie semināri – pieredzes laboratorijas;</a:t>
            </a:r>
          </a:p>
          <a:p>
            <a:pPr lvl="0"/>
            <a:r>
              <a:rPr lang="lv-LV"/>
              <a:t>Vēl 4 būs starp teritoriālās aktivitātes;</a:t>
            </a:r>
          </a:p>
          <a:p>
            <a:pPr lvl="0"/>
            <a:r>
              <a:rPr lang="lv-LV"/>
              <a:t>Pēdējās 4 paredzētas kā noslēguma aktivitāte.</a:t>
            </a:r>
          </a:p>
          <a:p>
            <a:pPr lvl="0"/>
            <a:endParaRPr lang="lv-LV"/>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56A3C2E-6FA1-4293-9E7D-D23E706BA320}"/>
              </a:ext>
            </a:extLst>
          </p:cNvPr>
          <p:cNvSpPr txBox="1">
            <a:spLocks noGrp="1"/>
          </p:cNvSpPr>
          <p:nvPr>
            <p:ph type="title"/>
          </p:nvPr>
        </p:nvSpPr>
        <p:spPr>
          <a:xfrm>
            <a:off x="835020" y="617302"/>
            <a:ext cx="10063136" cy="1304803"/>
          </a:xfrm>
        </p:spPr>
        <p:txBody>
          <a:bodyPr/>
          <a:lstStyle/>
          <a:p>
            <a:pPr lvl="0"/>
            <a:r>
              <a:rPr lang="lv-LV"/>
              <a:t>Projekta sadarbības partneri un projekta mērķis</a:t>
            </a:r>
          </a:p>
        </p:txBody>
      </p:sp>
      <p:sp>
        <p:nvSpPr>
          <p:cNvPr id="3" name="Teksta vietturis 2">
            <a:extLst>
              <a:ext uri="{FF2B5EF4-FFF2-40B4-BE49-F238E27FC236}">
                <a16:creationId xmlns:a16="http://schemas.microsoft.com/office/drawing/2014/main" id="{94EF9750-5171-4887-ABF3-F69A46269E14}"/>
              </a:ext>
            </a:extLst>
          </p:cNvPr>
          <p:cNvSpPr txBox="1">
            <a:spLocks noGrp="1"/>
          </p:cNvSpPr>
          <p:nvPr>
            <p:ph type="body" idx="4294967295"/>
          </p:nvPr>
        </p:nvSpPr>
        <p:spPr>
          <a:xfrm>
            <a:off x="751042" y="2160032"/>
            <a:ext cx="10515600" cy="914400"/>
          </a:xfrm>
        </p:spPr>
        <p:txBody>
          <a:bodyPr/>
          <a:lstStyle/>
          <a:p>
            <a:pPr marL="342900" lvl="0" indent="-342900">
              <a:lnSpc>
                <a:spcPct val="60000"/>
              </a:lnSpc>
              <a:buFont typeface="Calibri Light"/>
              <a:buAutoNum type="arabicPeriod"/>
            </a:pPr>
            <a:r>
              <a:rPr lang="lv-LV" sz="400">
                <a:latin typeface="Times New Roman" pitchFamily="18"/>
                <a:ea typeface="Tahoma" pitchFamily="34"/>
                <a:cs typeface="Times New Roman" pitchFamily="18"/>
              </a:rPr>
              <a:t>Vidzemes lauku partnerība "Brasla" </a:t>
            </a:r>
          </a:p>
          <a:p>
            <a:pPr marL="342900" lvl="0" indent="-342900">
              <a:lnSpc>
                <a:spcPct val="60000"/>
              </a:lnSpc>
              <a:buFont typeface="Calibri Light"/>
              <a:buAutoNum type="arabicPeriod"/>
            </a:pPr>
            <a:r>
              <a:rPr lang="lv-LV" sz="400">
                <a:latin typeface="Times New Roman" pitchFamily="18"/>
                <a:ea typeface="Tahoma" pitchFamily="34"/>
                <a:cs typeface="Times New Roman" pitchFamily="18"/>
              </a:rPr>
              <a:t>Cēsis rajona lauku partnerība </a:t>
            </a:r>
          </a:p>
          <a:p>
            <a:pPr marL="342900" lvl="0" indent="-342900">
              <a:lnSpc>
                <a:spcPct val="60000"/>
              </a:lnSpc>
              <a:buFont typeface="Calibri Light"/>
              <a:buAutoNum type="arabicPeriod"/>
            </a:pPr>
            <a:r>
              <a:rPr lang="lv-LV" sz="400"/>
              <a:t>Abulas lauku partnerība </a:t>
            </a:r>
          </a:p>
          <a:p>
            <a:pPr marL="342900" lvl="0" indent="-342900">
              <a:lnSpc>
                <a:spcPct val="60000"/>
              </a:lnSpc>
              <a:buFont typeface="Calibri Light"/>
              <a:buAutoNum type="arabicPeriod"/>
            </a:pPr>
            <a:r>
              <a:rPr lang="lv-LV" sz="400">
                <a:latin typeface="Times New Roman" pitchFamily="18"/>
                <a:ea typeface="Tahoma" pitchFamily="34"/>
                <a:cs typeface="Times New Roman" pitchFamily="18"/>
              </a:rPr>
              <a:t>Biedrība «Jūrkante»</a:t>
            </a:r>
          </a:p>
        </p:txBody>
      </p:sp>
      <p:sp>
        <p:nvSpPr>
          <p:cNvPr id="4" name="TextBox 3">
            <a:extLst>
              <a:ext uri="{FF2B5EF4-FFF2-40B4-BE49-F238E27FC236}">
                <a16:creationId xmlns:a16="http://schemas.microsoft.com/office/drawing/2014/main" id="{936A604A-313F-4B03-952D-D420639E446E}"/>
              </a:ext>
            </a:extLst>
          </p:cNvPr>
          <p:cNvSpPr txBox="1"/>
          <p:nvPr/>
        </p:nvSpPr>
        <p:spPr>
          <a:xfrm>
            <a:off x="382557" y="2976463"/>
            <a:ext cx="10300999" cy="341631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800" b="1" i="0" u="none" strike="noStrike" kern="1200" cap="none" spc="0" baseline="0">
                <a:solidFill>
                  <a:srgbClr val="000000"/>
                </a:solidFill>
                <a:uFillTx/>
                <a:latin typeface="Times New Roman" pitchFamily="18"/>
                <a:cs typeface="Times New Roman" pitchFamily="18"/>
              </a:rPr>
              <a:t>Mērķis: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800" b="1" i="0" u="none" strike="noStrike" kern="1200" cap="none" spc="0" baseline="0">
              <a:solidFill>
                <a:srgbClr val="000000"/>
              </a:solidFill>
              <a:uFillTx/>
              <a:latin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800" b="0" i="0" u="none" strike="noStrike" kern="1200" cap="none" spc="0" baseline="0">
                <a:solidFill>
                  <a:srgbClr val="000000"/>
                </a:solidFill>
                <a:uFillTx/>
                <a:latin typeface="Calibri"/>
              </a:rPr>
              <a:t>Gūt izpratni un kopā ar zinātniekiem radīt pamatojumu par Latvijas produktu nozīmīgumu mūsu uzturā, to pārstrādes un izmantošanas jaunām iespējām,tādējādi sekmējot gan topošos, gan esošos vietējos mazos ražotājus. Rast ierosmi jaunu produktu radīšanā un lietot uzturā tikai vietējos produktus, lai mēs varam nopirkt savus produktus sev pieejamās tirdzniecības vietās. Izglītot un iedvesmot jauniešus, kas un kāds un kā top vietējais produkts, ierosmi nodarboties ar jaunu vietējo produktu radīšanu. Pilna produkta cikla nodrošināšana, paši audzējām pārstrādājam un izlietojam, bez lieku atkritumu radīšanas, tāpēc uzsvars likts uz tā, lai ari produkta sastāvdaļās, ko šobrīd izmetam atkritumos, tiktu atrasta jauna pielietojuma iespējamība. Svarīgs faktors, ka darbības plānotas kopīgi, dažādu mērķu grupām, piesaistot gan zinātniekus, gan augstas klases lektorus, kas radītu pārliecību par vietējo produktu kvalitāti un nozīmīgumu mūsu ikdienas uzturā un pārstrādes dažādošanas un konkurētspējām. </a:t>
            </a:r>
            <a:endParaRPr lang="lv-LV" sz="1800" b="1" i="0" u="none" strike="noStrike" kern="1200" cap="none" spc="0" baseline="0">
              <a:solidFill>
                <a:srgbClr val="000000"/>
              </a:solidFill>
              <a:uFillTx/>
              <a:latin typeface="Times New Roman" pitchFamily="18"/>
              <a:cs typeface="Times New Roman" pitchFamily="18"/>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graphicFrame>
        <p:nvGraphicFramePr>
          <p:cNvPr id="2" name="Satura vietturis 4">
            <a:extLst>
              <a:ext uri="{FF2B5EF4-FFF2-40B4-BE49-F238E27FC236}">
                <a16:creationId xmlns:a16="http://schemas.microsoft.com/office/drawing/2014/main" id="{48581491-727D-4BEC-B315-F925BCECF62B}"/>
              </a:ext>
            </a:extLst>
          </p:cNvPr>
          <p:cNvGraphicFramePr>
            <a:graphicFrameLocks noGrp="1"/>
          </p:cNvGraphicFramePr>
          <p:nvPr>
            <p:ph idx="1"/>
          </p:nvPr>
        </p:nvGraphicFramePr>
        <p:xfrm>
          <a:off x="0" y="-71021"/>
          <a:ext cx="12192006" cy="6631612"/>
        </p:xfrm>
        <a:graphic>
          <a:graphicData uri="http://schemas.openxmlformats.org/drawingml/2006/table">
            <a:tbl>
              <a:tblPr firstRow="1" bandRow="1">
                <a:effectLst/>
                <a:tableStyleId>{69CF1AB2-1976-4502-BF36-3FF5EA218861}</a:tableStyleId>
              </a:tblPr>
              <a:tblGrid>
                <a:gridCol w="1917579">
                  <a:extLst>
                    <a:ext uri="{9D8B030D-6E8A-4147-A177-3AD203B41FA5}">
                      <a16:colId xmlns:a16="http://schemas.microsoft.com/office/drawing/2014/main" val="2629267160"/>
                    </a:ext>
                  </a:extLst>
                </a:gridCol>
                <a:gridCol w="4178423">
                  <a:extLst>
                    <a:ext uri="{9D8B030D-6E8A-4147-A177-3AD203B41FA5}">
                      <a16:colId xmlns:a16="http://schemas.microsoft.com/office/drawing/2014/main" val="501947265"/>
                    </a:ext>
                  </a:extLst>
                </a:gridCol>
                <a:gridCol w="3092391">
                  <a:extLst>
                    <a:ext uri="{9D8B030D-6E8A-4147-A177-3AD203B41FA5}">
                      <a16:colId xmlns:a16="http://schemas.microsoft.com/office/drawing/2014/main" val="2497429177"/>
                    </a:ext>
                  </a:extLst>
                </a:gridCol>
                <a:gridCol w="3003611">
                  <a:extLst>
                    <a:ext uri="{9D8B030D-6E8A-4147-A177-3AD203B41FA5}">
                      <a16:colId xmlns:a16="http://schemas.microsoft.com/office/drawing/2014/main" val="1737425592"/>
                    </a:ext>
                  </a:extLst>
                </a:gridCol>
              </a:tblGrid>
              <a:tr h="489981">
                <a:tc>
                  <a:txBody>
                    <a:bodyPr/>
                    <a:lstStyle/>
                    <a:p>
                      <a:pPr lvl="0" algn="l" rtl="0"/>
                      <a:r>
                        <a:rPr lang="lv-LV"/>
                        <a:t>Aktivitāte n.p.k.</a:t>
                      </a:r>
                    </a:p>
                  </a:txBody>
                  <a:tcPr anchor="ctr"/>
                </a:tc>
                <a:tc>
                  <a:txBody>
                    <a:bodyPr/>
                    <a:lstStyle/>
                    <a:p>
                      <a:pPr lvl="0" algn="ctr" rtl="0"/>
                      <a:r>
                        <a:rPr lang="lv-LV"/>
                        <a:t>Nosaukums</a:t>
                      </a:r>
                    </a:p>
                  </a:txBody>
                  <a:tcPr anchor="ctr"/>
                </a:tc>
                <a:tc>
                  <a:txBody>
                    <a:bodyPr/>
                    <a:lstStyle/>
                    <a:p>
                      <a:pPr lvl="0" algn="ctr" rtl="0"/>
                      <a:r>
                        <a:rPr lang="lv-LV"/>
                        <a:t>Cena</a:t>
                      </a:r>
                    </a:p>
                  </a:txBody>
                  <a:tcPr anchor="ctr"/>
                </a:tc>
                <a:tc>
                  <a:txBody>
                    <a:bodyPr/>
                    <a:lstStyle/>
                    <a:p>
                      <a:pPr lvl="0" algn="ctr" rtl="0"/>
                      <a:r>
                        <a:rPr lang="lv-LV"/>
                        <a:t>Dalībnieku skaits</a:t>
                      </a:r>
                    </a:p>
                  </a:txBody>
                  <a:tcPr anchor="ctr"/>
                </a:tc>
                <a:extLst>
                  <a:ext uri="{0D108BD9-81ED-4DB2-BD59-A6C34878D82A}">
                    <a16:rowId xmlns:a16="http://schemas.microsoft.com/office/drawing/2014/main" val="1431097523"/>
                  </a:ext>
                </a:extLst>
              </a:tr>
              <a:tr h="737518">
                <a:tc>
                  <a:txBody>
                    <a:bodyPr/>
                    <a:lstStyle/>
                    <a:p>
                      <a:pPr lvl="0" algn="ctr" rtl="0"/>
                      <a:r>
                        <a:rPr lang="lv-LV"/>
                        <a:t>K1</a:t>
                      </a:r>
                    </a:p>
                  </a:txBody>
                  <a:tcPr anchor="ctr"/>
                </a:tc>
                <a:tc>
                  <a:txBody>
                    <a:bodyPr/>
                    <a:lstStyle/>
                    <a:p>
                      <a:pPr lvl="0" algn="l" rtl="0"/>
                      <a:r>
                        <a:rPr lang="lv-LV" sz="1200">
                          <a:latin typeface="Times New Roman" pitchFamily="18"/>
                          <a:cs typeface="Times New Roman" pitchFamily="18"/>
                        </a:rPr>
                        <a:t>Izglītojošs seminārs vietējiem  ražotājiem,interaktīvs seminārs "Dizaina domāšanas darbnīca" (Design un Creativity Lab -ekesperti)</a:t>
                      </a:r>
                    </a:p>
                  </a:txBody>
                  <a:tcPr anchor="ctr"/>
                </a:tc>
                <a:tc>
                  <a:txBody>
                    <a:bodyPr/>
                    <a:lstStyle/>
                    <a:p>
                      <a:pPr lvl="0" algn="ctr" rtl="0"/>
                      <a:r>
                        <a:rPr lang="lv-LV"/>
                        <a:t>7827.00EUR</a:t>
                      </a:r>
                    </a:p>
                  </a:txBody>
                  <a:tcPr anchor="ctr"/>
                </a:tc>
                <a:tc>
                  <a:txBody>
                    <a:bodyPr/>
                    <a:lstStyle/>
                    <a:p>
                      <a:pPr lvl="0" algn="ctr" rtl="0"/>
                      <a:r>
                        <a:rPr lang="lv-LV"/>
                        <a:t>45-50</a:t>
                      </a:r>
                    </a:p>
                  </a:txBody>
                  <a:tcPr anchor="ctr"/>
                </a:tc>
                <a:extLst>
                  <a:ext uri="{0D108BD9-81ED-4DB2-BD59-A6C34878D82A}">
                    <a16:rowId xmlns:a16="http://schemas.microsoft.com/office/drawing/2014/main" val="2524383014"/>
                  </a:ext>
                </a:extLst>
              </a:tr>
              <a:tr h="526804">
                <a:tc>
                  <a:txBody>
                    <a:bodyPr/>
                    <a:lstStyle/>
                    <a:p>
                      <a:pPr lvl="0" algn="ctr" rtl="0"/>
                      <a:r>
                        <a:rPr lang="lv-LV"/>
                        <a:t>K2</a:t>
                      </a:r>
                    </a:p>
                  </a:txBody>
                  <a:tcPr anchor="ctr"/>
                </a:tc>
                <a:tc>
                  <a:txBody>
                    <a:bodyPr/>
                    <a:lstStyle/>
                    <a:p>
                      <a:pPr lvl="0" algn="l" rtl="0"/>
                      <a:r>
                        <a:rPr lang="lv-LV" sz="1200">
                          <a:latin typeface="Times New Roman" pitchFamily="18"/>
                          <a:cs typeface="Times New Roman" pitchFamily="18"/>
                        </a:rPr>
                        <a:t>Seminārs biedrība Jūrkante par produkcijas iepakošanu, dizains temata sadaļā “Vidzemes lauku piens manā ēdienkarte ”</a:t>
                      </a:r>
                    </a:p>
                  </a:txBody>
                  <a:tcPr anchor="ctr"/>
                </a:tc>
                <a:tc>
                  <a:txBody>
                    <a:bodyPr/>
                    <a:lstStyle/>
                    <a:p>
                      <a:pPr lvl="0" algn="ctr" rtl="0"/>
                      <a:r>
                        <a:rPr lang="lv-LV"/>
                        <a:t>8265.22EUR</a:t>
                      </a:r>
                    </a:p>
                  </a:txBody>
                  <a:tcPr anchor="ctr"/>
                </a:tc>
                <a:tc>
                  <a:txBody>
                    <a:bodyPr/>
                    <a:lstStyle/>
                    <a:p>
                      <a:pPr lvl="0" algn="ctr" rtl="0"/>
                      <a:r>
                        <a:rPr lang="lv-LV"/>
                        <a:t>45</a:t>
                      </a:r>
                    </a:p>
                  </a:txBody>
                  <a:tcPr anchor="ctr"/>
                </a:tc>
                <a:extLst>
                  <a:ext uri="{0D108BD9-81ED-4DB2-BD59-A6C34878D82A}">
                    <a16:rowId xmlns:a16="http://schemas.microsoft.com/office/drawing/2014/main" val="3759803656"/>
                  </a:ext>
                </a:extLst>
              </a:tr>
              <a:tr h="543875">
                <a:tc>
                  <a:txBody>
                    <a:bodyPr/>
                    <a:lstStyle/>
                    <a:p>
                      <a:pPr lvl="0" algn="ctr" rtl="0"/>
                      <a:r>
                        <a:rPr lang="lv-LV"/>
                        <a:t>K3</a:t>
                      </a:r>
                    </a:p>
                  </a:txBody>
                  <a:tcPr anchor="ctr"/>
                </a:tc>
                <a:tc>
                  <a:txBody>
                    <a:bodyPr/>
                    <a:lstStyle/>
                    <a:p>
                      <a:pPr lvl="0" algn="l" rtl="0"/>
                      <a:r>
                        <a:rPr lang="lv-LV" sz="1200">
                          <a:latin typeface="Times New Roman" pitchFamily="18"/>
                          <a:cs typeface="Times New Roman" pitchFamily="18"/>
                        </a:rPr>
                        <a:t>Seminārs inovatīvi risinājumi vietējo produktu pārstrādē,izmantošanā</a:t>
                      </a:r>
                    </a:p>
                  </a:txBody>
                  <a:tcPr anchor="ctr"/>
                </a:tc>
                <a:tc>
                  <a:txBody>
                    <a:bodyPr/>
                    <a:lstStyle/>
                    <a:p>
                      <a:pPr lvl="0" algn="ctr" rtl="0"/>
                      <a:r>
                        <a:rPr lang="lv-LV"/>
                        <a:t>2950.00EUR</a:t>
                      </a:r>
                    </a:p>
                  </a:txBody>
                  <a:tcPr anchor="ctr"/>
                </a:tc>
                <a:tc>
                  <a:txBody>
                    <a:bodyPr/>
                    <a:lstStyle/>
                    <a:p>
                      <a:pPr lvl="0" algn="ctr" rtl="0"/>
                      <a:r>
                        <a:rPr lang="lv-LV"/>
                        <a:t>50</a:t>
                      </a:r>
                    </a:p>
                  </a:txBody>
                  <a:tcPr anchor="ctr"/>
                </a:tc>
                <a:extLst>
                  <a:ext uri="{0D108BD9-81ED-4DB2-BD59-A6C34878D82A}">
                    <a16:rowId xmlns:a16="http://schemas.microsoft.com/office/drawing/2014/main" val="350126664"/>
                  </a:ext>
                </a:extLst>
              </a:tr>
              <a:tr h="421437">
                <a:tc>
                  <a:txBody>
                    <a:bodyPr/>
                    <a:lstStyle/>
                    <a:p>
                      <a:pPr lvl="0" algn="ctr" rtl="0"/>
                      <a:r>
                        <a:rPr lang="lv-LV"/>
                        <a:t>K4</a:t>
                      </a:r>
                    </a:p>
                  </a:txBody>
                  <a:tcPr anchor="ctr"/>
                </a:tc>
                <a:tc>
                  <a:txBody>
                    <a:bodyPr/>
                    <a:lstStyle/>
                    <a:p>
                      <a:pPr lvl="0" algn="l" rtl="0"/>
                      <a:r>
                        <a:rPr lang="lv-LV" sz="1200">
                          <a:latin typeface="Times New Roman" pitchFamily="18"/>
                          <a:cs typeface="Times New Roman" pitchFamily="18"/>
                        </a:rPr>
                        <a:t>Seminārs - inovācijas darbnīcas, pieredzes braucieni. Lekcijas</a:t>
                      </a:r>
                    </a:p>
                  </a:txBody>
                  <a:tcPr anchor="ctr"/>
                </a:tc>
                <a:tc>
                  <a:txBody>
                    <a:bodyPr/>
                    <a:lstStyle/>
                    <a:p>
                      <a:pPr lvl="0" algn="ctr" rtl="0"/>
                      <a:r>
                        <a:rPr lang="lv-LV"/>
                        <a:t>7647.00EUR</a:t>
                      </a:r>
                    </a:p>
                  </a:txBody>
                  <a:tcPr anchor="ctr"/>
                </a:tc>
                <a:tc>
                  <a:txBody>
                    <a:bodyPr/>
                    <a:lstStyle/>
                    <a:p>
                      <a:pPr lvl="0" algn="ctr" rtl="0"/>
                      <a:r>
                        <a:rPr lang="lv-LV"/>
                        <a:t>&gt;50</a:t>
                      </a:r>
                    </a:p>
                  </a:txBody>
                  <a:tcPr anchor="ctr"/>
                </a:tc>
                <a:extLst>
                  <a:ext uri="{0D108BD9-81ED-4DB2-BD59-A6C34878D82A}">
                    <a16:rowId xmlns:a16="http://schemas.microsoft.com/office/drawing/2014/main" val="2549616147"/>
                  </a:ext>
                </a:extLst>
              </a:tr>
              <a:tr h="526804">
                <a:tc>
                  <a:txBody>
                    <a:bodyPr/>
                    <a:lstStyle/>
                    <a:p>
                      <a:pPr lvl="0" algn="ctr" rtl="0"/>
                      <a:r>
                        <a:rPr lang="lv-LV"/>
                        <a:t>S1</a:t>
                      </a:r>
                    </a:p>
                  </a:txBody>
                  <a:tcPr anchor="ctr"/>
                </a:tc>
                <a:tc>
                  <a:txBody>
                    <a:bodyPr/>
                    <a:lstStyle/>
                    <a:p>
                      <a:pPr lvl="0" algn="l" rtl="0"/>
                      <a:r>
                        <a:rPr lang="lv-LV" sz="1200">
                          <a:latin typeface="Times New Roman" pitchFamily="18"/>
                          <a:cs typeface="Times New Roman" pitchFamily="18"/>
                        </a:rPr>
                        <a:t>Trīs dienu nometne jauniešiem "Pārtikas produktu ražošana, pārstrāde - ēdienu gatavošana"</a:t>
                      </a:r>
                    </a:p>
                  </a:txBody>
                  <a:tcPr anchor="ctr"/>
                </a:tc>
                <a:tc>
                  <a:txBody>
                    <a:bodyPr/>
                    <a:lstStyle/>
                    <a:p>
                      <a:pPr lvl="0" algn="ctr" rtl="0"/>
                      <a:r>
                        <a:rPr lang="lv-LV"/>
                        <a:t>11188.45EUR</a:t>
                      </a:r>
                    </a:p>
                  </a:txBody>
                  <a:tcPr anchor="ctr"/>
                </a:tc>
                <a:tc>
                  <a:txBody>
                    <a:bodyPr/>
                    <a:lstStyle/>
                    <a:p>
                      <a:pPr lvl="0" algn="ctr" rtl="0"/>
                      <a:r>
                        <a:rPr lang="lv-LV"/>
                        <a:t>50</a:t>
                      </a:r>
                    </a:p>
                  </a:txBody>
                  <a:tcPr anchor="ctr"/>
                </a:tc>
                <a:extLst>
                  <a:ext uri="{0D108BD9-81ED-4DB2-BD59-A6C34878D82A}">
                    <a16:rowId xmlns:a16="http://schemas.microsoft.com/office/drawing/2014/main" val="1329153693"/>
                  </a:ext>
                </a:extLst>
              </a:tr>
              <a:tr h="421437">
                <a:tc>
                  <a:txBody>
                    <a:bodyPr/>
                    <a:lstStyle/>
                    <a:p>
                      <a:pPr lvl="0" algn="ctr" rtl="0"/>
                      <a:r>
                        <a:rPr lang="lv-LV" sz="1600">
                          <a:latin typeface="Times New Roman" pitchFamily="18"/>
                          <a:cs typeface="Times New Roman" pitchFamily="18"/>
                        </a:rPr>
                        <a:t>S2</a:t>
                      </a:r>
                    </a:p>
                  </a:txBody>
                  <a:tcPr anchor="ctr"/>
                </a:tc>
                <a:tc>
                  <a:txBody>
                    <a:bodyPr/>
                    <a:lstStyle/>
                    <a:p>
                      <a:pPr lvl="0" algn="l" rtl="0"/>
                      <a:r>
                        <a:rPr lang="lv-LV" sz="1200">
                          <a:latin typeface="Times New Roman" pitchFamily="18"/>
                          <a:cs typeface="Times New Roman" pitchFamily="18"/>
                        </a:rPr>
                        <a:t>Trīs dienu jauniešu nometne nometne "Piena vanniņa"</a:t>
                      </a:r>
                    </a:p>
                  </a:txBody>
                  <a:tcPr anchor="ctr"/>
                </a:tc>
                <a:tc>
                  <a:txBody>
                    <a:bodyPr/>
                    <a:lstStyle/>
                    <a:p>
                      <a:pPr lvl="0" algn="ctr" rtl="0"/>
                      <a:r>
                        <a:rPr lang="lv-LV"/>
                        <a:t>9625.00EUR</a:t>
                      </a:r>
                    </a:p>
                  </a:txBody>
                  <a:tcPr anchor="ctr"/>
                </a:tc>
                <a:tc>
                  <a:txBody>
                    <a:bodyPr/>
                    <a:lstStyle/>
                    <a:p>
                      <a:pPr lvl="0" algn="ctr" rtl="0"/>
                      <a:r>
                        <a:rPr lang="lv-LV"/>
                        <a:t>50</a:t>
                      </a:r>
                    </a:p>
                  </a:txBody>
                  <a:tcPr anchor="ctr"/>
                </a:tc>
                <a:extLst>
                  <a:ext uri="{0D108BD9-81ED-4DB2-BD59-A6C34878D82A}">
                    <a16:rowId xmlns:a16="http://schemas.microsoft.com/office/drawing/2014/main" val="3871850230"/>
                  </a:ext>
                </a:extLst>
              </a:tr>
              <a:tr h="421437">
                <a:tc>
                  <a:txBody>
                    <a:bodyPr/>
                    <a:lstStyle/>
                    <a:p>
                      <a:pPr lvl="0" algn="ctr" rtl="0"/>
                      <a:r>
                        <a:rPr lang="lv-LV" sz="1600">
                          <a:latin typeface="Times New Roman" pitchFamily="18"/>
                          <a:cs typeface="Times New Roman" pitchFamily="18"/>
                        </a:rPr>
                        <a:t>S3</a:t>
                      </a:r>
                    </a:p>
                  </a:txBody>
                  <a:tcPr anchor="ctr"/>
                </a:tc>
                <a:tc>
                  <a:txBody>
                    <a:bodyPr/>
                    <a:lstStyle/>
                    <a:p>
                      <a:pPr lvl="0" algn="l" rtl="0"/>
                      <a:r>
                        <a:rPr lang="lv-LV" sz="1200">
                          <a:latin typeface="Times New Roman" pitchFamily="18"/>
                          <a:cs typeface="Times New Roman" pitchFamily="18"/>
                        </a:rPr>
                        <a:t>Trīs dienu nometne "Maizes ceļš"</a:t>
                      </a:r>
                    </a:p>
                  </a:txBody>
                  <a:tcPr anchor="ctr"/>
                </a:tc>
                <a:tc>
                  <a:txBody>
                    <a:bodyPr/>
                    <a:lstStyle/>
                    <a:p>
                      <a:pPr lvl="0" algn="ctr" rtl="0"/>
                      <a:r>
                        <a:rPr lang="lv-LV"/>
                        <a:t>9699.00EUR</a:t>
                      </a:r>
                    </a:p>
                  </a:txBody>
                  <a:tcPr anchor="ctr"/>
                </a:tc>
                <a:tc>
                  <a:txBody>
                    <a:bodyPr/>
                    <a:lstStyle/>
                    <a:p>
                      <a:pPr lvl="0" algn="ctr" rtl="0"/>
                      <a:r>
                        <a:rPr lang="lv-LV"/>
                        <a:t>50</a:t>
                      </a:r>
                    </a:p>
                  </a:txBody>
                  <a:tcPr anchor="ctr"/>
                </a:tc>
                <a:extLst>
                  <a:ext uri="{0D108BD9-81ED-4DB2-BD59-A6C34878D82A}">
                    <a16:rowId xmlns:a16="http://schemas.microsoft.com/office/drawing/2014/main" val="591514769"/>
                  </a:ext>
                </a:extLst>
              </a:tr>
              <a:tr h="526804">
                <a:tc>
                  <a:txBody>
                    <a:bodyPr/>
                    <a:lstStyle/>
                    <a:p>
                      <a:pPr lvl="0" algn="ctr" rtl="0"/>
                      <a:r>
                        <a:rPr lang="lv-LV"/>
                        <a:t>S4</a:t>
                      </a:r>
                    </a:p>
                  </a:txBody>
                  <a:tcPr anchor="ctr"/>
                </a:tc>
                <a:tc>
                  <a:txBody>
                    <a:bodyPr/>
                    <a:lstStyle/>
                    <a:p>
                      <a:pPr lvl="0" algn="l" rtl="0"/>
                      <a:r>
                        <a:rPr lang="lv-LV" sz="1200">
                          <a:latin typeface="Times New Roman" pitchFamily="18"/>
                          <a:cs typeface="Times New Roman" pitchFamily="18"/>
                        </a:rPr>
                        <a:t>Trīs dienu nometne skolu jauniešiem "Dari gudri, dari zaļi, dari pats"</a:t>
                      </a:r>
                    </a:p>
                  </a:txBody>
                  <a:tcPr anchor="ctr"/>
                </a:tc>
                <a:tc>
                  <a:txBody>
                    <a:bodyPr/>
                    <a:lstStyle/>
                    <a:p>
                      <a:pPr lvl="0" algn="ctr" rtl="0"/>
                      <a:r>
                        <a:rPr lang="lv-LV"/>
                        <a:t>9130.20EUR</a:t>
                      </a:r>
                    </a:p>
                  </a:txBody>
                  <a:tcPr anchor="ctr"/>
                </a:tc>
                <a:tc>
                  <a:txBody>
                    <a:bodyPr/>
                    <a:lstStyle/>
                    <a:p>
                      <a:pPr lvl="0" algn="ctr" rtl="0"/>
                      <a:r>
                        <a:rPr lang="lv-LV"/>
                        <a:t>45</a:t>
                      </a:r>
                    </a:p>
                  </a:txBody>
                  <a:tcPr anchor="ctr"/>
                </a:tc>
                <a:extLst>
                  <a:ext uri="{0D108BD9-81ED-4DB2-BD59-A6C34878D82A}">
                    <a16:rowId xmlns:a16="http://schemas.microsoft.com/office/drawing/2014/main" val="3523726307"/>
                  </a:ext>
                </a:extLst>
              </a:tr>
              <a:tr h="526804">
                <a:tc>
                  <a:txBody>
                    <a:bodyPr/>
                    <a:lstStyle/>
                    <a:p>
                      <a:pPr lvl="0" algn="ctr" rtl="0"/>
                      <a:r>
                        <a:rPr lang="lv-LV"/>
                        <a:t>P1</a:t>
                      </a:r>
                    </a:p>
                  </a:txBody>
                  <a:tcPr anchor="ctr"/>
                </a:tc>
                <a:tc>
                  <a:txBody>
                    <a:bodyPr/>
                    <a:lstStyle/>
                    <a:p>
                      <a:pPr lvl="0" algn="l" rtl="0"/>
                      <a:r>
                        <a:rPr lang="lv-LV" sz="1200">
                          <a:latin typeface="Times New Roman" pitchFamily="18"/>
                          <a:cs typeface="Times New Roman" pitchFamily="18"/>
                        </a:rPr>
                        <a:t>LLU Tehnoloģiju un Zināšanu pārneses centrs speciālistu seminārs </a:t>
                      </a:r>
                    </a:p>
                  </a:txBody>
                  <a:tcPr anchor="ctr"/>
                </a:tc>
                <a:tc>
                  <a:txBody>
                    <a:bodyPr/>
                    <a:lstStyle/>
                    <a:p>
                      <a:pPr lvl="0" algn="ctr" rtl="0"/>
                      <a:r>
                        <a:rPr lang="lv-LV"/>
                        <a:t>1648.00EUR</a:t>
                      </a:r>
                    </a:p>
                  </a:txBody>
                  <a:tcPr anchor="ctr"/>
                </a:tc>
                <a:tc>
                  <a:txBody>
                    <a:bodyPr/>
                    <a:lstStyle/>
                    <a:p>
                      <a:pPr lvl="0" algn="ctr" rtl="0"/>
                      <a:r>
                        <a:rPr lang="lv-LV"/>
                        <a:t>50</a:t>
                      </a:r>
                    </a:p>
                  </a:txBody>
                  <a:tcPr anchor="ctr"/>
                </a:tc>
                <a:extLst>
                  <a:ext uri="{0D108BD9-81ED-4DB2-BD59-A6C34878D82A}">
                    <a16:rowId xmlns:a16="http://schemas.microsoft.com/office/drawing/2014/main" val="2564723663"/>
                  </a:ext>
                </a:extLst>
              </a:tr>
              <a:tr h="526804">
                <a:tc>
                  <a:txBody>
                    <a:bodyPr/>
                    <a:lstStyle/>
                    <a:p>
                      <a:pPr lvl="0" algn="ctr" rtl="0"/>
                      <a:r>
                        <a:rPr lang="lv-LV"/>
                        <a:t>P2</a:t>
                      </a:r>
                    </a:p>
                  </a:txBody>
                  <a:tcPr anchor="ctr"/>
                </a:tc>
                <a:tc>
                  <a:txBody>
                    <a:bodyPr/>
                    <a:lstStyle/>
                    <a:p>
                      <a:pPr lvl="0" algn="l" rtl="0"/>
                      <a:r>
                        <a:rPr lang="lv-LV" sz="1200">
                          <a:latin typeface="Times New Roman" pitchFamily="18"/>
                          <a:cs typeface="Times New Roman" pitchFamily="18"/>
                        </a:rPr>
                        <a:t>Gudro tehnoloģiju seminārs ar vieslektoriem no Tartu uiversitātes filiāles  augļopības tehnoloģiskā centra un LLU </a:t>
                      </a:r>
                    </a:p>
                  </a:txBody>
                  <a:tcPr anchor="ctr"/>
                </a:tc>
                <a:tc>
                  <a:txBody>
                    <a:bodyPr/>
                    <a:lstStyle/>
                    <a:p>
                      <a:pPr lvl="0" algn="ctr" rtl="0"/>
                      <a:r>
                        <a:rPr lang="lv-LV"/>
                        <a:t>5297.00EUR</a:t>
                      </a:r>
                    </a:p>
                  </a:txBody>
                  <a:tcPr anchor="ctr"/>
                </a:tc>
                <a:tc>
                  <a:txBody>
                    <a:bodyPr/>
                    <a:lstStyle/>
                    <a:p>
                      <a:pPr lvl="0" algn="ctr" rtl="0"/>
                      <a:r>
                        <a:rPr lang="lv-LV"/>
                        <a:t>40</a:t>
                      </a:r>
                    </a:p>
                  </a:txBody>
                  <a:tcPr anchor="ctr"/>
                </a:tc>
                <a:extLst>
                  <a:ext uri="{0D108BD9-81ED-4DB2-BD59-A6C34878D82A}">
                    <a16:rowId xmlns:a16="http://schemas.microsoft.com/office/drawing/2014/main" val="2895182595"/>
                  </a:ext>
                </a:extLst>
              </a:tr>
              <a:tr h="435108">
                <a:tc>
                  <a:txBody>
                    <a:bodyPr/>
                    <a:lstStyle/>
                    <a:p>
                      <a:pPr lvl="0" algn="ctr" rtl="0"/>
                      <a:r>
                        <a:rPr lang="lv-LV"/>
                        <a:t>P3</a:t>
                      </a:r>
                    </a:p>
                  </a:txBody>
                  <a:tcPr anchor="ctr"/>
                </a:tc>
                <a:tc>
                  <a:txBody>
                    <a:bodyPr/>
                    <a:lstStyle/>
                    <a:p>
                      <a:pPr lvl="0" algn="l" rtl="0"/>
                      <a:r>
                        <a:rPr lang="lv-LV" sz="1200">
                          <a:latin typeface="Times New Roman" pitchFamily="18"/>
                          <a:cs typeface="Times New Roman" pitchFamily="18"/>
                        </a:rPr>
                        <a:t>Projekta noslēguma seminārs</a:t>
                      </a:r>
                    </a:p>
                  </a:txBody>
                  <a:tcPr anchor="ctr"/>
                </a:tc>
                <a:tc>
                  <a:txBody>
                    <a:bodyPr/>
                    <a:lstStyle/>
                    <a:p>
                      <a:pPr lvl="0" algn="ctr" rtl="0"/>
                      <a:r>
                        <a:rPr lang="lv-LV"/>
                        <a:t>2390.00EUR</a:t>
                      </a:r>
                    </a:p>
                  </a:txBody>
                  <a:tcPr anchor="ctr"/>
                </a:tc>
                <a:tc>
                  <a:txBody>
                    <a:bodyPr/>
                    <a:lstStyle/>
                    <a:p>
                      <a:pPr lvl="0" algn="ctr" rtl="0"/>
                      <a:r>
                        <a:rPr lang="lv-LV"/>
                        <a:t>50</a:t>
                      </a:r>
                    </a:p>
                  </a:txBody>
                  <a:tcPr anchor="ctr"/>
                </a:tc>
                <a:extLst>
                  <a:ext uri="{0D108BD9-81ED-4DB2-BD59-A6C34878D82A}">
                    <a16:rowId xmlns:a16="http://schemas.microsoft.com/office/drawing/2014/main" val="1104195671"/>
                  </a:ext>
                </a:extLst>
              </a:tr>
              <a:tr h="526804">
                <a:tc>
                  <a:txBody>
                    <a:bodyPr/>
                    <a:lstStyle/>
                    <a:p>
                      <a:pPr lvl="0" algn="ctr" rtl="0"/>
                      <a:r>
                        <a:rPr lang="lv-LV"/>
                        <a:t>P4</a:t>
                      </a:r>
                    </a:p>
                  </a:txBody>
                  <a:tcPr anchor="ctr"/>
                </a:tc>
                <a:tc>
                  <a:txBody>
                    <a:bodyPr/>
                    <a:lstStyle/>
                    <a:p>
                      <a:pPr lvl="0" algn="l" rtl="0"/>
                      <a:r>
                        <a:rPr lang="lv-LV" sz="1200">
                          <a:latin typeface="Times New Roman" pitchFamily="18"/>
                          <a:cs typeface="Times New Roman" pitchFamily="18"/>
                        </a:rPr>
                        <a:t>Visu aktivitāšu publicitāte ar videosižetiem un grafiskiem plakātiem</a:t>
                      </a:r>
                    </a:p>
                  </a:txBody>
                  <a:tcPr anchor="ctr"/>
                </a:tc>
                <a:tc>
                  <a:txBody>
                    <a:bodyPr/>
                    <a:lstStyle/>
                    <a:p>
                      <a:pPr lvl="0" algn="ctr" rtl="0"/>
                      <a:r>
                        <a:rPr lang="lv-LV"/>
                        <a:t>3600.00EUR</a:t>
                      </a:r>
                    </a:p>
                  </a:txBody>
                  <a:tcPr anchor="ctr"/>
                </a:tc>
                <a:tc>
                  <a:txBody>
                    <a:bodyPr/>
                    <a:lstStyle/>
                    <a:p>
                      <a:pPr lvl="0" algn="ctr" rtl="0"/>
                      <a:r>
                        <a:rPr lang="lv-LV"/>
                        <a:t>8</a:t>
                      </a:r>
                    </a:p>
                  </a:txBody>
                  <a:tcPr anchor="ctr"/>
                </a:tc>
                <a:extLst>
                  <a:ext uri="{0D108BD9-81ED-4DB2-BD59-A6C34878D82A}">
                    <a16:rowId xmlns:a16="http://schemas.microsoft.com/office/drawing/2014/main" val="635489867"/>
                  </a:ext>
                </a:extLst>
              </a:tr>
            </a:tbl>
          </a:graphicData>
        </a:graphic>
      </p:graphicFrame>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pic>
        <p:nvPicPr>
          <p:cNvPr id="2" name="Attēls 4">
            <a:extLst>
              <a:ext uri="{FF2B5EF4-FFF2-40B4-BE49-F238E27FC236}">
                <a16:creationId xmlns:a16="http://schemas.microsoft.com/office/drawing/2014/main" id="{4126465E-71A2-45FF-97E2-43ADBF2EA299}"/>
              </a:ext>
            </a:extLst>
          </p:cNvPr>
          <p:cNvPicPr>
            <a:picLocks noChangeAspect="1"/>
          </p:cNvPicPr>
          <p:nvPr/>
        </p:nvPicPr>
        <p:blipFill>
          <a:blip r:embed="rId2"/>
          <a:stretch>
            <a:fillRect/>
          </a:stretch>
        </p:blipFill>
        <p:spPr>
          <a:xfrm>
            <a:off x="1380926" y="471199"/>
            <a:ext cx="8813828" cy="5915610"/>
          </a:xfrm>
          <a:prstGeom prst="rect">
            <a:avLst/>
          </a:prstGeom>
          <a:noFill/>
          <a:ln cap="flat">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Virsraksts 4">
            <a:extLst>
              <a:ext uri="{FF2B5EF4-FFF2-40B4-BE49-F238E27FC236}">
                <a16:creationId xmlns:a16="http://schemas.microsoft.com/office/drawing/2014/main" id="{FF423E91-0784-4DC5-82D5-43CFE2CFD48E}"/>
              </a:ext>
            </a:extLst>
          </p:cNvPr>
          <p:cNvSpPr txBox="1">
            <a:spLocks noGrp="1"/>
          </p:cNvSpPr>
          <p:nvPr>
            <p:ph type="title"/>
          </p:nvPr>
        </p:nvSpPr>
        <p:spPr/>
        <p:txBody>
          <a:bodyPr/>
          <a:lstStyle/>
          <a:p>
            <a:pPr lvl="0"/>
            <a:r>
              <a:rPr lang="lv-LV"/>
              <a:t>Paldies par uzmanību</a:t>
            </a:r>
          </a:p>
        </p:txBody>
      </p:sp>
      <p:sp>
        <p:nvSpPr>
          <p:cNvPr id="3" name="Teksta vietturis 2">
            <a:extLst>
              <a:ext uri="{FF2B5EF4-FFF2-40B4-BE49-F238E27FC236}">
                <a16:creationId xmlns:a16="http://schemas.microsoft.com/office/drawing/2014/main" id="{5574278A-92EE-44CA-A206-D2E660A26B1E}"/>
              </a:ext>
            </a:extLst>
          </p:cNvPr>
          <p:cNvSpPr txBox="1">
            <a:spLocks noGrp="1"/>
          </p:cNvSpPr>
          <p:nvPr>
            <p:ph type="body" idx="4294967295"/>
          </p:nvPr>
        </p:nvSpPr>
        <p:spPr>
          <a:xfrm>
            <a:off x="8380521" y="4591760"/>
            <a:ext cx="3701984" cy="1977719"/>
          </a:xfrm>
        </p:spPr>
        <p:txBody>
          <a:bodyPr/>
          <a:lstStyle/>
          <a:p>
            <a:pPr marL="0" lvl="0" indent="0">
              <a:lnSpc>
                <a:spcPct val="80000"/>
              </a:lnSpc>
              <a:spcBef>
                <a:spcPts val="800"/>
              </a:spcBef>
              <a:buNone/>
            </a:pPr>
            <a:r>
              <a:rPr lang="lv-LV" sz="1600">
                <a:solidFill>
                  <a:srgbClr val="FFFFFF"/>
                </a:solidFill>
              </a:rPr>
              <a:t>Biedrība «Jūrkante»</a:t>
            </a:r>
          </a:p>
          <a:p>
            <a:pPr marL="0" lvl="0" indent="0">
              <a:lnSpc>
                <a:spcPct val="80000"/>
              </a:lnSpc>
              <a:spcBef>
                <a:spcPts val="800"/>
              </a:spcBef>
              <a:buNone/>
            </a:pPr>
            <a:r>
              <a:rPr lang="lv-LV" sz="1600">
                <a:solidFill>
                  <a:srgbClr val="FFFFFF"/>
                </a:solidFill>
              </a:rPr>
              <a:t>Valdes priekšsēdētāja: Dzintra Eizenberga</a:t>
            </a:r>
          </a:p>
          <a:p>
            <a:pPr marL="0" lvl="0" indent="0">
              <a:lnSpc>
                <a:spcPct val="80000"/>
              </a:lnSpc>
              <a:spcBef>
                <a:spcPts val="800"/>
              </a:spcBef>
              <a:buNone/>
            </a:pPr>
            <a:r>
              <a:rPr lang="lv-LV" sz="1600">
                <a:solidFill>
                  <a:srgbClr val="FFFFFF"/>
                </a:solidFill>
              </a:rPr>
              <a:t>Mob.tālr.: +371 29427095</a:t>
            </a:r>
          </a:p>
          <a:p>
            <a:pPr marL="0" lvl="0" indent="0">
              <a:lnSpc>
                <a:spcPct val="80000"/>
              </a:lnSpc>
              <a:spcBef>
                <a:spcPts val="800"/>
              </a:spcBef>
              <a:buNone/>
            </a:pPr>
            <a:r>
              <a:rPr lang="lv-LV" sz="1600">
                <a:solidFill>
                  <a:srgbClr val="FFFFFF"/>
                </a:solidFill>
              </a:rPr>
              <a:t>E-pasts.: </a:t>
            </a:r>
            <a:r>
              <a:rPr lang="lv-LV" sz="1600">
                <a:solidFill>
                  <a:srgbClr val="FFFFFF"/>
                </a:solidFill>
                <a:hlinkClick r:id="rId3"/>
              </a:rPr>
              <a:t>dzintra@jurkante.lv</a:t>
            </a:r>
            <a:endParaRPr lang="lv-LV" sz="1600">
              <a:solidFill>
                <a:srgbClr val="FFFFFF"/>
              </a:solidFill>
            </a:endParaRPr>
          </a:p>
          <a:p>
            <a:pPr marL="0" lvl="0" indent="0">
              <a:lnSpc>
                <a:spcPct val="80000"/>
              </a:lnSpc>
              <a:spcBef>
                <a:spcPts val="800"/>
              </a:spcBef>
              <a:buNone/>
            </a:pPr>
            <a:r>
              <a:rPr lang="lv-LV" sz="1600">
                <a:solidFill>
                  <a:srgbClr val="FFFFFF"/>
                </a:solidFill>
                <a:hlinkClick r:id="rId4"/>
              </a:rPr>
              <a:t>www.jurkante.lv</a:t>
            </a:r>
            <a:endParaRPr lang="lv-LV" sz="1600">
              <a:solidFill>
                <a:srgbClr val="FFFFFF"/>
              </a:solidFill>
            </a:endParaRPr>
          </a:p>
          <a:p>
            <a:pPr marL="0" lvl="0" indent="0">
              <a:lnSpc>
                <a:spcPct val="80000"/>
              </a:lnSpc>
              <a:spcBef>
                <a:spcPts val="800"/>
              </a:spcBef>
              <a:buNone/>
            </a:pPr>
            <a:r>
              <a:rPr lang="lv-LV" sz="1600">
                <a:solidFill>
                  <a:srgbClr val="FFFFFF"/>
                </a:solidFill>
              </a:rPr>
              <a:t>Rīgas iela, Salacgrīvas nov.,Salacgrīva.,LV-4033</a:t>
            </a:r>
          </a:p>
        </p:txBody>
      </p:sp>
      <p:pic>
        <p:nvPicPr>
          <p:cNvPr id="4" name="Attēla vietturis 9">
            <a:extLst>
              <a:ext uri="{FF2B5EF4-FFF2-40B4-BE49-F238E27FC236}">
                <a16:creationId xmlns:a16="http://schemas.microsoft.com/office/drawing/2014/main" id="{54577540-411B-457D-9FB2-CFC8E2DF9C45}"/>
              </a:ext>
            </a:extLst>
          </p:cNvPr>
          <p:cNvPicPr>
            <a:picLocks noGrp="1" noChangeAspect="1"/>
          </p:cNvPicPr>
          <p:nvPr>
            <p:ph type="pic" idx="4294967295"/>
          </p:nvPr>
        </p:nvPicPr>
        <p:blipFill>
          <a:blip r:embed="rId5"/>
          <a:srcRect l="5703" r="5703"/>
          <a:stretch>
            <a:fillRect/>
          </a:stretch>
        </p:blipFill>
        <p:spPr>
          <a:xfrm>
            <a:off x="0" y="0"/>
            <a:ext cx="8149699" cy="6858000"/>
          </a:xfrm>
        </p:spPr>
      </p:pic>
    </p:spTree>
  </p:cSld>
  <p:clrMapOvr>
    <a:masterClrMapping/>
  </p:clrMapOvr>
  <p:transition spd="med">
    <p:fade/>
  </p:transition>
</p:sld>
</file>

<file path=ppt/theme/theme1.xml><?xml version="1.0" encoding="utf-8"?>
<a:theme xmlns:a="http://schemas.openxmlformats.org/drawingml/2006/main" name="Veselība un fiziskā sagatavotība 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Prezentācija%20par%20veselību%20un%20fizisko%20sagatavotību%20(platekrāna)</Template>
  <TotalTime>151</TotalTime>
  <Words>443</Words>
  <Application>Microsoft Office PowerPoint</Application>
  <PresentationFormat>Widescreen</PresentationFormat>
  <Paragraphs>78</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Veselība un fiziskā sagatavotība 16x9</vt:lpstr>
      <vt:lpstr>Mājražošanas jaunrade</vt:lpstr>
      <vt:lpstr>Projekta ietvaros paredzētās aktivitātes</vt:lpstr>
      <vt:lpstr>Projekta sadarbības partneri un projekta mērķis</vt:lpstr>
      <vt:lpstr>PowerPoint Presentation</vt:lpstr>
      <vt:lpstr>PowerPoint Presentation</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Mājražošanas jaunrade</dc:title>
  <dc:creator>Dzintra</dc:creator>
  <cp:lastModifiedBy>joliiitis1986@gmail.com</cp:lastModifiedBy>
  <cp:revision>4</cp:revision>
  <dcterms:created xsi:type="dcterms:W3CDTF">2019-03-15T10:26:55Z</dcterms:created>
  <dcterms:modified xsi:type="dcterms:W3CDTF">2019-09-03T11:16:34Z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